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72" r:id="rId8"/>
    <p:sldId id="275" r:id="rId9"/>
    <p:sldId id="277" r:id="rId10"/>
    <p:sldId id="279" r:id="rId11"/>
    <p:sldId id="262" r:id="rId12"/>
    <p:sldId id="271" r:id="rId13"/>
    <p:sldId id="280" r:id="rId14"/>
    <p:sldId id="25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47617-9619-4741-852A-7EF15E8CF1D5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0D35B34-A8FB-4595-86D6-CA7A81C12BE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Совместное пребывание </a:t>
          </a:r>
          <a:endParaRPr lang="ru-RU" sz="2400" dirty="0">
            <a:solidFill>
              <a:srgbClr val="FFFF00"/>
            </a:solidFill>
          </a:endParaRPr>
        </a:p>
      </dgm:t>
    </dgm:pt>
    <dgm:pt modelId="{2B320813-0361-4199-84CD-64EB94ED72CC}" type="parTrans" cxnId="{25E1EF2D-FF39-45B4-B12D-8A784E90128E}">
      <dgm:prSet/>
      <dgm:spPr/>
      <dgm:t>
        <a:bodyPr/>
        <a:lstStyle/>
        <a:p>
          <a:endParaRPr lang="ru-RU" sz="2000"/>
        </a:p>
      </dgm:t>
    </dgm:pt>
    <dgm:pt modelId="{C12EEE73-DF62-4BC7-9395-746C604A0D8E}" type="sibTrans" cxnId="{25E1EF2D-FF39-45B4-B12D-8A784E90128E}">
      <dgm:prSet/>
      <dgm:spPr/>
      <dgm:t>
        <a:bodyPr/>
        <a:lstStyle/>
        <a:p>
          <a:endParaRPr lang="ru-RU" sz="2000"/>
        </a:p>
      </dgm:t>
    </dgm:pt>
    <dgm:pt modelId="{AB2488C6-D0D2-4574-921F-99B9A504AF1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Кратковременный режим пребывания</a:t>
          </a:r>
          <a:endParaRPr lang="ru-RU" sz="2400" dirty="0">
            <a:solidFill>
              <a:srgbClr val="FFFF00"/>
            </a:solidFill>
          </a:endParaRPr>
        </a:p>
      </dgm:t>
    </dgm:pt>
    <dgm:pt modelId="{7217CA86-1E5B-49EA-9331-8ECA916F66DE}" type="parTrans" cxnId="{B2C163FB-9F67-4853-A9E0-43BE5DE5E51E}">
      <dgm:prSet/>
      <dgm:spPr/>
      <dgm:t>
        <a:bodyPr/>
        <a:lstStyle/>
        <a:p>
          <a:endParaRPr lang="ru-RU" sz="2000"/>
        </a:p>
      </dgm:t>
    </dgm:pt>
    <dgm:pt modelId="{A77DA8C9-3A53-41CD-BA06-2F4E0B11C735}" type="sibTrans" cxnId="{B2C163FB-9F67-4853-A9E0-43BE5DE5E51E}">
      <dgm:prSet/>
      <dgm:spPr/>
      <dgm:t>
        <a:bodyPr/>
        <a:lstStyle/>
        <a:p>
          <a:endParaRPr lang="ru-RU" sz="2000"/>
        </a:p>
      </dgm:t>
    </dgm:pt>
    <dgm:pt modelId="{647FAD36-921E-4B23-8BB5-01A8E41631E5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Происходит ранняя социализация детей</a:t>
          </a:r>
          <a:endParaRPr lang="ru-RU" sz="2400" dirty="0">
            <a:solidFill>
              <a:srgbClr val="FFFF00"/>
            </a:solidFill>
          </a:endParaRPr>
        </a:p>
      </dgm:t>
    </dgm:pt>
    <dgm:pt modelId="{97D463F1-685A-45E5-8910-D92C37465149}" type="parTrans" cxnId="{D3439911-F734-443E-8998-AF04E4C19138}">
      <dgm:prSet/>
      <dgm:spPr/>
      <dgm:t>
        <a:bodyPr/>
        <a:lstStyle/>
        <a:p>
          <a:endParaRPr lang="ru-RU" sz="2000"/>
        </a:p>
      </dgm:t>
    </dgm:pt>
    <dgm:pt modelId="{D8559616-F7BA-4DAD-A9BB-E16E624631AF}" type="sibTrans" cxnId="{D3439911-F734-443E-8998-AF04E4C19138}">
      <dgm:prSet/>
      <dgm:spPr/>
      <dgm:t>
        <a:bodyPr/>
        <a:lstStyle/>
        <a:p>
          <a:endParaRPr lang="ru-RU" sz="2000"/>
        </a:p>
      </dgm:t>
    </dgm:pt>
    <dgm:pt modelId="{8B1232BA-60DB-4908-9193-5C641C6E1BA3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Получение дошкольного образования опосредованно через родителей</a:t>
          </a:r>
          <a:endParaRPr lang="ru-RU" sz="2400" dirty="0">
            <a:solidFill>
              <a:srgbClr val="FFFF00"/>
            </a:solidFill>
          </a:endParaRPr>
        </a:p>
      </dgm:t>
    </dgm:pt>
    <dgm:pt modelId="{A618A103-8191-46D8-BEBD-2D061BDF75F9}" type="parTrans" cxnId="{83AFF0FB-4E6A-4A55-99E8-F99A4498B668}">
      <dgm:prSet/>
      <dgm:spPr/>
      <dgm:t>
        <a:bodyPr/>
        <a:lstStyle/>
        <a:p>
          <a:endParaRPr lang="ru-RU" sz="2000"/>
        </a:p>
      </dgm:t>
    </dgm:pt>
    <dgm:pt modelId="{916F68B8-93BB-4115-81FD-775121F4EEB7}" type="sibTrans" cxnId="{83AFF0FB-4E6A-4A55-99E8-F99A4498B668}">
      <dgm:prSet/>
      <dgm:spPr/>
      <dgm:t>
        <a:bodyPr/>
        <a:lstStyle/>
        <a:p>
          <a:endParaRPr lang="ru-RU" sz="2000"/>
        </a:p>
      </dgm:t>
    </dgm:pt>
    <dgm:pt modelId="{95FDC96C-E909-4FA9-AE6D-9424F1789732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FFFF00"/>
              </a:solidFill>
            </a:rPr>
            <a:t>Помощь родителям в воспитании детей</a:t>
          </a:r>
          <a:endParaRPr lang="ru-RU" sz="2400" dirty="0">
            <a:solidFill>
              <a:srgbClr val="FFFF00"/>
            </a:solidFill>
          </a:endParaRPr>
        </a:p>
      </dgm:t>
    </dgm:pt>
    <dgm:pt modelId="{87F6DFFA-5D11-42F2-923F-4ADD9761D164}" type="parTrans" cxnId="{FE539440-1D5B-4AAB-9B2D-97BE14A45B74}">
      <dgm:prSet/>
      <dgm:spPr/>
      <dgm:t>
        <a:bodyPr/>
        <a:lstStyle/>
        <a:p>
          <a:endParaRPr lang="ru-RU" sz="2000"/>
        </a:p>
      </dgm:t>
    </dgm:pt>
    <dgm:pt modelId="{2C907AA7-4CF7-4C76-86F9-A1AFEE6D062C}" type="sibTrans" cxnId="{FE539440-1D5B-4AAB-9B2D-97BE14A45B74}">
      <dgm:prSet/>
      <dgm:spPr/>
      <dgm:t>
        <a:bodyPr/>
        <a:lstStyle/>
        <a:p>
          <a:endParaRPr lang="ru-RU" sz="2000"/>
        </a:p>
      </dgm:t>
    </dgm:pt>
    <dgm:pt modelId="{F22BF2D4-1E11-442C-83A0-24EF2B107F01}" type="pres">
      <dgm:prSet presAssocID="{08247617-9619-4741-852A-7EF15E8CF1D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4882C1-C519-42A8-A591-0355503BFBFA}" type="pres">
      <dgm:prSet presAssocID="{50D35B34-A8FB-4595-86D6-CA7A81C12BE2}" presName="parentLin" presStyleCnt="0"/>
      <dgm:spPr/>
      <dgm:t>
        <a:bodyPr/>
        <a:lstStyle/>
        <a:p>
          <a:endParaRPr lang="ru-RU"/>
        </a:p>
      </dgm:t>
    </dgm:pt>
    <dgm:pt modelId="{24C119F9-703B-4ADC-8348-E07FE6ED120B}" type="pres">
      <dgm:prSet presAssocID="{50D35B34-A8FB-4595-86D6-CA7A81C12BE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60BAB28-CA60-4D0D-AD76-D5A20ECC1516}" type="pres">
      <dgm:prSet presAssocID="{50D35B34-A8FB-4595-86D6-CA7A81C12BE2}" presName="parentText" presStyleLbl="node1" presStyleIdx="0" presStyleCnt="5" custLinFactNeighborX="-206" custLinFactNeighborY="-37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89CBBF-B0C4-4A18-B59C-BBDD63A79D77}" type="pres">
      <dgm:prSet presAssocID="{50D35B34-A8FB-4595-86D6-CA7A81C12BE2}" presName="negativeSpace" presStyleCnt="0"/>
      <dgm:spPr/>
      <dgm:t>
        <a:bodyPr/>
        <a:lstStyle/>
        <a:p>
          <a:endParaRPr lang="ru-RU"/>
        </a:p>
      </dgm:t>
    </dgm:pt>
    <dgm:pt modelId="{B100C0DC-6467-4B77-A5E5-35179986C3FA}" type="pres">
      <dgm:prSet presAssocID="{50D35B34-A8FB-4595-86D6-CA7A81C12BE2}" presName="childText" presStyleLbl="conFgAcc1" presStyleIdx="0" presStyleCnt="5" custLinFactNeighborX="0" custLinFactNeighborY="13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B2B4E-3AE8-4638-BE58-7CF02B82BB69}" type="pres">
      <dgm:prSet presAssocID="{C12EEE73-DF62-4BC7-9395-746C604A0D8E}" presName="spaceBetweenRectangles" presStyleCnt="0"/>
      <dgm:spPr/>
      <dgm:t>
        <a:bodyPr/>
        <a:lstStyle/>
        <a:p>
          <a:endParaRPr lang="ru-RU"/>
        </a:p>
      </dgm:t>
    </dgm:pt>
    <dgm:pt modelId="{40DE372A-6C27-45A5-9F6C-5AB9286D90BA}" type="pres">
      <dgm:prSet presAssocID="{AB2488C6-D0D2-4574-921F-99B9A504AF12}" presName="parentLin" presStyleCnt="0"/>
      <dgm:spPr/>
      <dgm:t>
        <a:bodyPr/>
        <a:lstStyle/>
        <a:p>
          <a:endParaRPr lang="ru-RU"/>
        </a:p>
      </dgm:t>
    </dgm:pt>
    <dgm:pt modelId="{B7CD77B7-3F74-4826-8AEE-72B050E86D64}" type="pres">
      <dgm:prSet presAssocID="{AB2488C6-D0D2-4574-921F-99B9A504AF1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82CB627-8A70-4AD2-99A3-2653DF742F62}" type="pres">
      <dgm:prSet presAssocID="{AB2488C6-D0D2-4574-921F-99B9A504AF1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2E8B5-7EF0-4EA3-948D-67A8CAE42276}" type="pres">
      <dgm:prSet presAssocID="{AB2488C6-D0D2-4574-921F-99B9A504AF12}" presName="negativeSpace" presStyleCnt="0"/>
      <dgm:spPr/>
      <dgm:t>
        <a:bodyPr/>
        <a:lstStyle/>
        <a:p>
          <a:endParaRPr lang="ru-RU"/>
        </a:p>
      </dgm:t>
    </dgm:pt>
    <dgm:pt modelId="{63E7EBBA-8C02-461A-AF15-714118B6361E}" type="pres">
      <dgm:prSet presAssocID="{AB2488C6-D0D2-4574-921F-99B9A504AF12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41FF0-3811-4C7C-9287-7151CEA8BFAD}" type="pres">
      <dgm:prSet presAssocID="{A77DA8C9-3A53-41CD-BA06-2F4E0B11C735}" presName="spaceBetweenRectangles" presStyleCnt="0"/>
      <dgm:spPr/>
      <dgm:t>
        <a:bodyPr/>
        <a:lstStyle/>
        <a:p>
          <a:endParaRPr lang="ru-RU"/>
        </a:p>
      </dgm:t>
    </dgm:pt>
    <dgm:pt modelId="{99D349F7-7E30-44C6-9C90-AB550EC3E260}" type="pres">
      <dgm:prSet presAssocID="{647FAD36-921E-4B23-8BB5-01A8E41631E5}" presName="parentLin" presStyleCnt="0"/>
      <dgm:spPr/>
      <dgm:t>
        <a:bodyPr/>
        <a:lstStyle/>
        <a:p>
          <a:endParaRPr lang="ru-RU"/>
        </a:p>
      </dgm:t>
    </dgm:pt>
    <dgm:pt modelId="{E3D1DC8A-05F9-40E6-8768-2C05547B2A12}" type="pres">
      <dgm:prSet presAssocID="{647FAD36-921E-4B23-8BB5-01A8E41631E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3C920ACC-1570-45FF-8CA9-6CE9AA02328F}" type="pres">
      <dgm:prSet presAssocID="{647FAD36-921E-4B23-8BB5-01A8E41631E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3C0E0-6CFF-4CE7-8067-78715379A786}" type="pres">
      <dgm:prSet presAssocID="{647FAD36-921E-4B23-8BB5-01A8E41631E5}" presName="negativeSpace" presStyleCnt="0"/>
      <dgm:spPr/>
      <dgm:t>
        <a:bodyPr/>
        <a:lstStyle/>
        <a:p>
          <a:endParaRPr lang="ru-RU"/>
        </a:p>
      </dgm:t>
    </dgm:pt>
    <dgm:pt modelId="{EDF50DE4-AB60-4578-A075-4220CED9A9FF}" type="pres">
      <dgm:prSet presAssocID="{647FAD36-921E-4B23-8BB5-01A8E41631E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71513-E94D-42D0-917B-38E22FC7B9DC}" type="pres">
      <dgm:prSet presAssocID="{D8559616-F7BA-4DAD-A9BB-E16E624631AF}" presName="spaceBetweenRectangles" presStyleCnt="0"/>
      <dgm:spPr/>
      <dgm:t>
        <a:bodyPr/>
        <a:lstStyle/>
        <a:p>
          <a:endParaRPr lang="ru-RU"/>
        </a:p>
      </dgm:t>
    </dgm:pt>
    <dgm:pt modelId="{2C98909E-5BAD-41C2-9F31-D808DD8D7E2C}" type="pres">
      <dgm:prSet presAssocID="{8B1232BA-60DB-4908-9193-5C641C6E1BA3}" presName="parentLin" presStyleCnt="0"/>
      <dgm:spPr/>
      <dgm:t>
        <a:bodyPr/>
        <a:lstStyle/>
        <a:p>
          <a:endParaRPr lang="ru-RU"/>
        </a:p>
      </dgm:t>
    </dgm:pt>
    <dgm:pt modelId="{86F3588C-925B-4ABB-A196-F9540226002E}" type="pres">
      <dgm:prSet presAssocID="{8B1232BA-60DB-4908-9193-5C641C6E1BA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A7D210D-2C74-4886-8EB3-ACA267B8A26F}" type="pres">
      <dgm:prSet presAssocID="{8B1232BA-60DB-4908-9193-5C641C6E1BA3}" presName="parentText" presStyleLbl="node1" presStyleIdx="3" presStyleCnt="5" custScaleX="1030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6B36-3E33-4323-B3ED-B2770E420936}" type="pres">
      <dgm:prSet presAssocID="{8B1232BA-60DB-4908-9193-5C641C6E1BA3}" presName="negativeSpace" presStyleCnt="0"/>
      <dgm:spPr/>
      <dgm:t>
        <a:bodyPr/>
        <a:lstStyle/>
        <a:p>
          <a:endParaRPr lang="ru-RU"/>
        </a:p>
      </dgm:t>
    </dgm:pt>
    <dgm:pt modelId="{06F97FF5-31DB-4EF5-9C65-2EF9DFEBE1AB}" type="pres">
      <dgm:prSet presAssocID="{8B1232BA-60DB-4908-9193-5C641C6E1BA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F9DD21-42D8-4462-8BD6-6E9CA5551644}" type="pres">
      <dgm:prSet presAssocID="{916F68B8-93BB-4115-81FD-775121F4EEB7}" presName="spaceBetweenRectangles" presStyleCnt="0"/>
      <dgm:spPr/>
      <dgm:t>
        <a:bodyPr/>
        <a:lstStyle/>
        <a:p>
          <a:endParaRPr lang="ru-RU"/>
        </a:p>
      </dgm:t>
    </dgm:pt>
    <dgm:pt modelId="{43D51385-E221-4CAB-AA7B-878E3641E4EE}" type="pres">
      <dgm:prSet presAssocID="{95FDC96C-E909-4FA9-AE6D-9424F1789732}" presName="parentLin" presStyleCnt="0"/>
      <dgm:spPr/>
      <dgm:t>
        <a:bodyPr/>
        <a:lstStyle/>
        <a:p>
          <a:endParaRPr lang="ru-RU"/>
        </a:p>
      </dgm:t>
    </dgm:pt>
    <dgm:pt modelId="{6591E4FC-A514-4F14-89D0-F9EC80C38068}" type="pres">
      <dgm:prSet presAssocID="{95FDC96C-E909-4FA9-AE6D-9424F178973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E3C4A82-9F94-4A8F-A4C8-C320759FC9A0}" type="pres">
      <dgm:prSet presAssocID="{95FDC96C-E909-4FA9-AE6D-9424F178973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BB692-E3BB-4D7F-A800-862828E3D688}" type="pres">
      <dgm:prSet presAssocID="{95FDC96C-E909-4FA9-AE6D-9424F1789732}" presName="negativeSpace" presStyleCnt="0"/>
      <dgm:spPr/>
      <dgm:t>
        <a:bodyPr/>
        <a:lstStyle/>
        <a:p>
          <a:endParaRPr lang="ru-RU"/>
        </a:p>
      </dgm:t>
    </dgm:pt>
    <dgm:pt modelId="{3930CADF-B6FF-412F-976B-0B7137761661}" type="pres">
      <dgm:prSet presAssocID="{95FDC96C-E909-4FA9-AE6D-9424F178973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AA2FE3-8A04-4CD1-B2B0-0D6BA02BBB08}" type="presOf" srcId="{AB2488C6-D0D2-4574-921F-99B9A504AF12}" destId="{B7CD77B7-3F74-4826-8AEE-72B050E86D64}" srcOrd="0" destOrd="0" presId="urn:microsoft.com/office/officeart/2005/8/layout/list1"/>
    <dgm:cxn modelId="{C77B8338-08EC-4ED8-A790-FF20A3E35843}" type="presOf" srcId="{95FDC96C-E909-4FA9-AE6D-9424F1789732}" destId="{EE3C4A82-9F94-4A8F-A4C8-C320759FC9A0}" srcOrd="1" destOrd="0" presId="urn:microsoft.com/office/officeart/2005/8/layout/list1"/>
    <dgm:cxn modelId="{D57E154D-5F32-4B73-ABAB-23BFAA0BB771}" type="presOf" srcId="{647FAD36-921E-4B23-8BB5-01A8E41631E5}" destId="{E3D1DC8A-05F9-40E6-8768-2C05547B2A12}" srcOrd="0" destOrd="0" presId="urn:microsoft.com/office/officeart/2005/8/layout/list1"/>
    <dgm:cxn modelId="{28CD90D9-FD3A-4419-94BE-844BE6773859}" type="presOf" srcId="{AB2488C6-D0D2-4574-921F-99B9A504AF12}" destId="{382CB627-8A70-4AD2-99A3-2653DF742F62}" srcOrd="1" destOrd="0" presId="urn:microsoft.com/office/officeart/2005/8/layout/list1"/>
    <dgm:cxn modelId="{D9D0E066-B160-4BA9-9F55-6F338F307254}" type="presOf" srcId="{8B1232BA-60DB-4908-9193-5C641C6E1BA3}" destId="{BA7D210D-2C74-4886-8EB3-ACA267B8A26F}" srcOrd="1" destOrd="0" presId="urn:microsoft.com/office/officeart/2005/8/layout/list1"/>
    <dgm:cxn modelId="{E8548933-F041-4B5E-8BB2-CF5482E58AC5}" type="presOf" srcId="{08247617-9619-4741-852A-7EF15E8CF1D5}" destId="{F22BF2D4-1E11-442C-83A0-24EF2B107F01}" srcOrd="0" destOrd="0" presId="urn:microsoft.com/office/officeart/2005/8/layout/list1"/>
    <dgm:cxn modelId="{E20C2CEC-FC0C-4EF0-88E4-09065590790E}" type="presOf" srcId="{50D35B34-A8FB-4595-86D6-CA7A81C12BE2}" destId="{560BAB28-CA60-4D0D-AD76-D5A20ECC1516}" srcOrd="1" destOrd="0" presId="urn:microsoft.com/office/officeart/2005/8/layout/list1"/>
    <dgm:cxn modelId="{83AFF0FB-4E6A-4A55-99E8-F99A4498B668}" srcId="{08247617-9619-4741-852A-7EF15E8CF1D5}" destId="{8B1232BA-60DB-4908-9193-5C641C6E1BA3}" srcOrd="3" destOrd="0" parTransId="{A618A103-8191-46D8-BEBD-2D061BDF75F9}" sibTransId="{916F68B8-93BB-4115-81FD-775121F4EEB7}"/>
    <dgm:cxn modelId="{B2C163FB-9F67-4853-A9E0-43BE5DE5E51E}" srcId="{08247617-9619-4741-852A-7EF15E8CF1D5}" destId="{AB2488C6-D0D2-4574-921F-99B9A504AF12}" srcOrd="1" destOrd="0" parTransId="{7217CA86-1E5B-49EA-9331-8ECA916F66DE}" sibTransId="{A77DA8C9-3A53-41CD-BA06-2F4E0B11C735}"/>
    <dgm:cxn modelId="{25E1EF2D-FF39-45B4-B12D-8A784E90128E}" srcId="{08247617-9619-4741-852A-7EF15E8CF1D5}" destId="{50D35B34-A8FB-4595-86D6-CA7A81C12BE2}" srcOrd="0" destOrd="0" parTransId="{2B320813-0361-4199-84CD-64EB94ED72CC}" sibTransId="{C12EEE73-DF62-4BC7-9395-746C604A0D8E}"/>
    <dgm:cxn modelId="{FE539440-1D5B-4AAB-9B2D-97BE14A45B74}" srcId="{08247617-9619-4741-852A-7EF15E8CF1D5}" destId="{95FDC96C-E909-4FA9-AE6D-9424F1789732}" srcOrd="4" destOrd="0" parTransId="{87F6DFFA-5D11-42F2-923F-4ADD9761D164}" sibTransId="{2C907AA7-4CF7-4C76-86F9-A1AFEE6D062C}"/>
    <dgm:cxn modelId="{3D2A8B0F-5B29-4FB1-8B4D-AE6E028594B7}" type="presOf" srcId="{50D35B34-A8FB-4595-86D6-CA7A81C12BE2}" destId="{24C119F9-703B-4ADC-8348-E07FE6ED120B}" srcOrd="0" destOrd="0" presId="urn:microsoft.com/office/officeart/2005/8/layout/list1"/>
    <dgm:cxn modelId="{549EB5F5-2250-4E67-A830-7B82318AB8A2}" type="presOf" srcId="{8B1232BA-60DB-4908-9193-5C641C6E1BA3}" destId="{86F3588C-925B-4ABB-A196-F9540226002E}" srcOrd="0" destOrd="0" presId="urn:microsoft.com/office/officeart/2005/8/layout/list1"/>
    <dgm:cxn modelId="{963D011D-95C4-4176-B3EC-F61FDDFE5D84}" type="presOf" srcId="{95FDC96C-E909-4FA9-AE6D-9424F1789732}" destId="{6591E4FC-A514-4F14-89D0-F9EC80C38068}" srcOrd="0" destOrd="0" presId="urn:microsoft.com/office/officeart/2005/8/layout/list1"/>
    <dgm:cxn modelId="{D3439911-F734-443E-8998-AF04E4C19138}" srcId="{08247617-9619-4741-852A-7EF15E8CF1D5}" destId="{647FAD36-921E-4B23-8BB5-01A8E41631E5}" srcOrd="2" destOrd="0" parTransId="{97D463F1-685A-45E5-8910-D92C37465149}" sibTransId="{D8559616-F7BA-4DAD-A9BB-E16E624631AF}"/>
    <dgm:cxn modelId="{183FD5A6-3795-40A1-A5AC-F5050EF579BF}" type="presOf" srcId="{647FAD36-921E-4B23-8BB5-01A8E41631E5}" destId="{3C920ACC-1570-45FF-8CA9-6CE9AA02328F}" srcOrd="1" destOrd="0" presId="urn:microsoft.com/office/officeart/2005/8/layout/list1"/>
    <dgm:cxn modelId="{4756BA28-4B2F-4A28-9B34-48F542696CB6}" type="presParOf" srcId="{F22BF2D4-1E11-442C-83A0-24EF2B107F01}" destId="{1A4882C1-C519-42A8-A591-0355503BFBFA}" srcOrd="0" destOrd="0" presId="urn:microsoft.com/office/officeart/2005/8/layout/list1"/>
    <dgm:cxn modelId="{60852CA9-2A60-4744-9229-85F6422FF5B4}" type="presParOf" srcId="{1A4882C1-C519-42A8-A591-0355503BFBFA}" destId="{24C119F9-703B-4ADC-8348-E07FE6ED120B}" srcOrd="0" destOrd="0" presId="urn:microsoft.com/office/officeart/2005/8/layout/list1"/>
    <dgm:cxn modelId="{18D5B045-329C-4E31-A2D7-169F4BD8F159}" type="presParOf" srcId="{1A4882C1-C519-42A8-A591-0355503BFBFA}" destId="{560BAB28-CA60-4D0D-AD76-D5A20ECC1516}" srcOrd="1" destOrd="0" presId="urn:microsoft.com/office/officeart/2005/8/layout/list1"/>
    <dgm:cxn modelId="{2F54D4F0-31AA-414D-BF53-AFCD92387B27}" type="presParOf" srcId="{F22BF2D4-1E11-442C-83A0-24EF2B107F01}" destId="{E589CBBF-B0C4-4A18-B59C-BBDD63A79D77}" srcOrd="1" destOrd="0" presId="urn:microsoft.com/office/officeart/2005/8/layout/list1"/>
    <dgm:cxn modelId="{1192184C-27B7-4257-98A6-5EA1E9E7E1A0}" type="presParOf" srcId="{F22BF2D4-1E11-442C-83A0-24EF2B107F01}" destId="{B100C0DC-6467-4B77-A5E5-35179986C3FA}" srcOrd="2" destOrd="0" presId="urn:microsoft.com/office/officeart/2005/8/layout/list1"/>
    <dgm:cxn modelId="{477E3187-2D27-4A2F-84FE-4D7789BAB130}" type="presParOf" srcId="{F22BF2D4-1E11-442C-83A0-24EF2B107F01}" destId="{CDEB2B4E-3AE8-4638-BE58-7CF02B82BB69}" srcOrd="3" destOrd="0" presId="urn:microsoft.com/office/officeart/2005/8/layout/list1"/>
    <dgm:cxn modelId="{C75270F2-8A43-4437-A88C-6C4995AE1180}" type="presParOf" srcId="{F22BF2D4-1E11-442C-83A0-24EF2B107F01}" destId="{40DE372A-6C27-45A5-9F6C-5AB9286D90BA}" srcOrd="4" destOrd="0" presId="urn:microsoft.com/office/officeart/2005/8/layout/list1"/>
    <dgm:cxn modelId="{26AF079A-485D-437A-BAD2-2B977A7B198F}" type="presParOf" srcId="{40DE372A-6C27-45A5-9F6C-5AB9286D90BA}" destId="{B7CD77B7-3F74-4826-8AEE-72B050E86D64}" srcOrd="0" destOrd="0" presId="urn:microsoft.com/office/officeart/2005/8/layout/list1"/>
    <dgm:cxn modelId="{83FC0C17-F127-455A-A54A-387264041F5A}" type="presParOf" srcId="{40DE372A-6C27-45A5-9F6C-5AB9286D90BA}" destId="{382CB627-8A70-4AD2-99A3-2653DF742F62}" srcOrd="1" destOrd="0" presId="urn:microsoft.com/office/officeart/2005/8/layout/list1"/>
    <dgm:cxn modelId="{E0125EF3-D841-4981-89D1-6A83014B2B68}" type="presParOf" srcId="{F22BF2D4-1E11-442C-83A0-24EF2B107F01}" destId="{CAF2E8B5-7EF0-4EA3-948D-67A8CAE42276}" srcOrd="5" destOrd="0" presId="urn:microsoft.com/office/officeart/2005/8/layout/list1"/>
    <dgm:cxn modelId="{730993A6-FBA8-4462-B330-91FA8688059C}" type="presParOf" srcId="{F22BF2D4-1E11-442C-83A0-24EF2B107F01}" destId="{63E7EBBA-8C02-461A-AF15-714118B6361E}" srcOrd="6" destOrd="0" presId="urn:microsoft.com/office/officeart/2005/8/layout/list1"/>
    <dgm:cxn modelId="{AD760D99-AFDC-4798-86DC-430A6C3267FD}" type="presParOf" srcId="{F22BF2D4-1E11-442C-83A0-24EF2B107F01}" destId="{B8241FF0-3811-4C7C-9287-7151CEA8BFAD}" srcOrd="7" destOrd="0" presId="urn:microsoft.com/office/officeart/2005/8/layout/list1"/>
    <dgm:cxn modelId="{F1BBFC87-11F3-4DBD-B610-765464FD1868}" type="presParOf" srcId="{F22BF2D4-1E11-442C-83A0-24EF2B107F01}" destId="{99D349F7-7E30-44C6-9C90-AB550EC3E260}" srcOrd="8" destOrd="0" presId="urn:microsoft.com/office/officeart/2005/8/layout/list1"/>
    <dgm:cxn modelId="{76CD459B-F54D-4B17-ACB5-54477A260EB5}" type="presParOf" srcId="{99D349F7-7E30-44C6-9C90-AB550EC3E260}" destId="{E3D1DC8A-05F9-40E6-8768-2C05547B2A12}" srcOrd="0" destOrd="0" presId="urn:microsoft.com/office/officeart/2005/8/layout/list1"/>
    <dgm:cxn modelId="{E285BDF8-DF3F-4623-B0C9-551109448F6D}" type="presParOf" srcId="{99D349F7-7E30-44C6-9C90-AB550EC3E260}" destId="{3C920ACC-1570-45FF-8CA9-6CE9AA02328F}" srcOrd="1" destOrd="0" presId="urn:microsoft.com/office/officeart/2005/8/layout/list1"/>
    <dgm:cxn modelId="{7559118A-4A33-4DEE-9D09-17BBE735CEEC}" type="presParOf" srcId="{F22BF2D4-1E11-442C-83A0-24EF2B107F01}" destId="{23E3C0E0-6CFF-4CE7-8067-78715379A786}" srcOrd="9" destOrd="0" presId="urn:microsoft.com/office/officeart/2005/8/layout/list1"/>
    <dgm:cxn modelId="{4F0C1607-94F2-455C-910D-198478D1C731}" type="presParOf" srcId="{F22BF2D4-1E11-442C-83A0-24EF2B107F01}" destId="{EDF50DE4-AB60-4578-A075-4220CED9A9FF}" srcOrd="10" destOrd="0" presId="urn:microsoft.com/office/officeart/2005/8/layout/list1"/>
    <dgm:cxn modelId="{A4EA4671-2E5B-48C1-A23A-6951D510C268}" type="presParOf" srcId="{F22BF2D4-1E11-442C-83A0-24EF2B107F01}" destId="{18371513-E94D-42D0-917B-38E22FC7B9DC}" srcOrd="11" destOrd="0" presId="urn:microsoft.com/office/officeart/2005/8/layout/list1"/>
    <dgm:cxn modelId="{F979E10C-9EF7-4B45-B25D-48B3EB9B0CD3}" type="presParOf" srcId="{F22BF2D4-1E11-442C-83A0-24EF2B107F01}" destId="{2C98909E-5BAD-41C2-9F31-D808DD8D7E2C}" srcOrd="12" destOrd="0" presId="urn:microsoft.com/office/officeart/2005/8/layout/list1"/>
    <dgm:cxn modelId="{E024FD57-40AF-4983-9D5E-94846EA01CC6}" type="presParOf" srcId="{2C98909E-5BAD-41C2-9F31-D808DD8D7E2C}" destId="{86F3588C-925B-4ABB-A196-F9540226002E}" srcOrd="0" destOrd="0" presId="urn:microsoft.com/office/officeart/2005/8/layout/list1"/>
    <dgm:cxn modelId="{A280987D-53E7-449E-AE18-5AA762BE661E}" type="presParOf" srcId="{2C98909E-5BAD-41C2-9F31-D808DD8D7E2C}" destId="{BA7D210D-2C74-4886-8EB3-ACA267B8A26F}" srcOrd="1" destOrd="0" presId="urn:microsoft.com/office/officeart/2005/8/layout/list1"/>
    <dgm:cxn modelId="{17C0A777-856C-4BFC-923A-4EAB0625B09A}" type="presParOf" srcId="{F22BF2D4-1E11-442C-83A0-24EF2B107F01}" destId="{EB256B36-3E33-4323-B3ED-B2770E420936}" srcOrd="13" destOrd="0" presId="urn:microsoft.com/office/officeart/2005/8/layout/list1"/>
    <dgm:cxn modelId="{76F03616-571A-4DC1-8789-44273FDE6564}" type="presParOf" srcId="{F22BF2D4-1E11-442C-83A0-24EF2B107F01}" destId="{06F97FF5-31DB-4EF5-9C65-2EF9DFEBE1AB}" srcOrd="14" destOrd="0" presId="urn:microsoft.com/office/officeart/2005/8/layout/list1"/>
    <dgm:cxn modelId="{57C6329D-712E-48B3-A328-A0CD957381AA}" type="presParOf" srcId="{F22BF2D4-1E11-442C-83A0-24EF2B107F01}" destId="{96F9DD21-42D8-4462-8BD6-6E9CA5551644}" srcOrd="15" destOrd="0" presId="urn:microsoft.com/office/officeart/2005/8/layout/list1"/>
    <dgm:cxn modelId="{FCA5CC88-44E8-4BBC-A19B-A0A4FCFD5663}" type="presParOf" srcId="{F22BF2D4-1E11-442C-83A0-24EF2B107F01}" destId="{43D51385-E221-4CAB-AA7B-878E3641E4EE}" srcOrd="16" destOrd="0" presId="urn:microsoft.com/office/officeart/2005/8/layout/list1"/>
    <dgm:cxn modelId="{53F65197-BCE5-479A-9121-958FA96456E1}" type="presParOf" srcId="{43D51385-E221-4CAB-AA7B-878E3641E4EE}" destId="{6591E4FC-A514-4F14-89D0-F9EC80C38068}" srcOrd="0" destOrd="0" presId="urn:microsoft.com/office/officeart/2005/8/layout/list1"/>
    <dgm:cxn modelId="{E65D551E-F659-4E6D-BBE0-FEECFCA48422}" type="presParOf" srcId="{43D51385-E221-4CAB-AA7B-878E3641E4EE}" destId="{EE3C4A82-9F94-4A8F-A4C8-C320759FC9A0}" srcOrd="1" destOrd="0" presId="urn:microsoft.com/office/officeart/2005/8/layout/list1"/>
    <dgm:cxn modelId="{BD4F2242-28E8-468B-B148-984105297281}" type="presParOf" srcId="{F22BF2D4-1E11-442C-83A0-24EF2B107F01}" destId="{34CBB692-E3BB-4D7F-A800-862828E3D688}" srcOrd="17" destOrd="0" presId="urn:microsoft.com/office/officeart/2005/8/layout/list1"/>
    <dgm:cxn modelId="{96B4162C-FD16-4B10-8086-854A6CC3CB93}" type="presParOf" srcId="{F22BF2D4-1E11-442C-83A0-24EF2B107F01}" destId="{3930CADF-B6FF-412F-976B-0B713776166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E43E6F-B5E5-4E0E-BAE5-43BCE348AA15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A7F7FF-79F3-4C51-B957-3158C74610D3}">
      <dgm:prSet phldrT="[Текст]" custT="1"/>
      <dgm:spPr/>
      <dgm:t>
        <a:bodyPr/>
        <a:lstStyle/>
        <a:p>
          <a:r>
            <a:rPr lang="ru-RU" sz="2800" b="1" smtClean="0"/>
            <a:t>Социально-коммуникативное развитие</a:t>
          </a:r>
          <a:endParaRPr lang="ru-RU" sz="2800" b="1" dirty="0"/>
        </a:p>
      </dgm:t>
    </dgm:pt>
    <dgm:pt modelId="{E8A850ED-7E5E-40B5-9062-F013A5B41E3E}" type="parTrans" cxnId="{615883B2-0BA5-4036-99FE-3A1A906DB6EB}">
      <dgm:prSet/>
      <dgm:spPr/>
      <dgm:t>
        <a:bodyPr/>
        <a:lstStyle/>
        <a:p>
          <a:endParaRPr lang="ru-RU"/>
        </a:p>
      </dgm:t>
    </dgm:pt>
    <dgm:pt modelId="{CD9D288A-3310-46BC-A288-3C2E7843AD8B}" type="sibTrans" cxnId="{615883B2-0BA5-4036-99FE-3A1A906DB6EB}">
      <dgm:prSet/>
      <dgm:spPr/>
      <dgm:t>
        <a:bodyPr/>
        <a:lstStyle/>
        <a:p>
          <a:endParaRPr lang="ru-RU"/>
        </a:p>
      </dgm:t>
    </dgm:pt>
    <dgm:pt modelId="{AD080644-38C8-405F-89BD-9D1F6591FAB3}">
      <dgm:prSet phldrT="[Текст]" custT="1"/>
      <dgm:spPr/>
      <dgm:t>
        <a:bodyPr/>
        <a:lstStyle/>
        <a:p>
          <a:r>
            <a:rPr lang="ru-RU" sz="2800" b="1" smtClean="0"/>
            <a:t>Познавательное развитие</a:t>
          </a:r>
          <a:endParaRPr lang="ru-RU" sz="2800" b="1" dirty="0"/>
        </a:p>
      </dgm:t>
    </dgm:pt>
    <dgm:pt modelId="{9630D10E-5F7C-4BFD-A1B5-52EA0D3B75E6}" type="parTrans" cxnId="{32BE4E9F-9317-42DA-AC20-A188BCB18BF6}">
      <dgm:prSet/>
      <dgm:spPr/>
      <dgm:t>
        <a:bodyPr/>
        <a:lstStyle/>
        <a:p>
          <a:endParaRPr lang="ru-RU"/>
        </a:p>
      </dgm:t>
    </dgm:pt>
    <dgm:pt modelId="{6D60175F-E6B3-44FA-BC75-E5F6C1424AA7}" type="sibTrans" cxnId="{32BE4E9F-9317-42DA-AC20-A188BCB18BF6}">
      <dgm:prSet/>
      <dgm:spPr/>
      <dgm:t>
        <a:bodyPr/>
        <a:lstStyle/>
        <a:p>
          <a:endParaRPr lang="ru-RU"/>
        </a:p>
      </dgm:t>
    </dgm:pt>
    <dgm:pt modelId="{71667080-5451-478D-82F6-C4B1CB210C7E}">
      <dgm:prSet phldrT="[Текст]" custT="1"/>
      <dgm:spPr/>
      <dgm:t>
        <a:bodyPr/>
        <a:lstStyle/>
        <a:p>
          <a:r>
            <a:rPr lang="ru-RU" sz="2800" b="1" smtClean="0"/>
            <a:t>Речевое развитие</a:t>
          </a:r>
          <a:endParaRPr lang="ru-RU" sz="2800" b="1" dirty="0"/>
        </a:p>
      </dgm:t>
    </dgm:pt>
    <dgm:pt modelId="{54ED9BC5-0FCD-4ADE-B3D7-62987F8AD778}" type="parTrans" cxnId="{B79DF61B-467E-4ABD-A4A9-B401DFDCE0E9}">
      <dgm:prSet/>
      <dgm:spPr/>
      <dgm:t>
        <a:bodyPr/>
        <a:lstStyle/>
        <a:p>
          <a:endParaRPr lang="ru-RU"/>
        </a:p>
      </dgm:t>
    </dgm:pt>
    <dgm:pt modelId="{C872867E-3B48-4FBF-BE42-1AE13A8399C1}" type="sibTrans" cxnId="{B79DF61B-467E-4ABD-A4A9-B401DFDCE0E9}">
      <dgm:prSet/>
      <dgm:spPr/>
      <dgm:t>
        <a:bodyPr/>
        <a:lstStyle/>
        <a:p>
          <a:endParaRPr lang="ru-RU"/>
        </a:p>
      </dgm:t>
    </dgm:pt>
    <dgm:pt modelId="{CE559678-110A-41E7-BE4A-8DB5D0F04073}">
      <dgm:prSet phldrT="[Текст]" custT="1"/>
      <dgm:spPr/>
      <dgm:t>
        <a:bodyPr/>
        <a:lstStyle/>
        <a:p>
          <a:r>
            <a:rPr lang="ru-RU" sz="2800" b="1" smtClean="0"/>
            <a:t>Художественно-эстетическое развитие</a:t>
          </a:r>
          <a:endParaRPr lang="ru-RU" sz="2800" b="1" dirty="0"/>
        </a:p>
      </dgm:t>
    </dgm:pt>
    <dgm:pt modelId="{D2EA5B49-C001-4515-9E0A-357FC2F7CD0C}" type="parTrans" cxnId="{E79A90C9-96A9-4ECB-B0C4-F613591DA564}">
      <dgm:prSet/>
      <dgm:spPr/>
      <dgm:t>
        <a:bodyPr/>
        <a:lstStyle/>
        <a:p>
          <a:endParaRPr lang="ru-RU"/>
        </a:p>
      </dgm:t>
    </dgm:pt>
    <dgm:pt modelId="{CE01C685-EF79-40B7-BDD2-5F51726F8AA0}" type="sibTrans" cxnId="{E79A90C9-96A9-4ECB-B0C4-F613591DA564}">
      <dgm:prSet/>
      <dgm:spPr/>
      <dgm:t>
        <a:bodyPr/>
        <a:lstStyle/>
        <a:p>
          <a:endParaRPr lang="ru-RU"/>
        </a:p>
      </dgm:t>
    </dgm:pt>
    <dgm:pt modelId="{EB1C7335-E6E1-470B-8118-F21428E35378}">
      <dgm:prSet phldrT="[Текст]" custT="1"/>
      <dgm:spPr/>
      <dgm:t>
        <a:bodyPr/>
        <a:lstStyle/>
        <a:p>
          <a:r>
            <a:rPr lang="ru-RU" sz="2800" b="1" smtClean="0"/>
            <a:t>Физическое развитие</a:t>
          </a:r>
          <a:endParaRPr lang="ru-RU" sz="2800" b="1" dirty="0"/>
        </a:p>
      </dgm:t>
    </dgm:pt>
    <dgm:pt modelId="{B5735E66-18BA-4B28-B7B4-55ECB5D5D112}" type="parTrans" cxnId="{53EEBDEE-C8AF-4C3D-8849-67A9B03743BD}">
      <dgm:prSet/>
      <dgm:spPr/>
      <dgm:t>
        <a:bodyPr/>
        <a:lstStyle/>
        <a:p>
          <a:endParaRPr lang="ru-RU"/>
        </a:p>
      </dgm:t>
    </dgm:pt>
    <dgm:pt modelId="{3DCDF6D4-ECE6-45C0-99D0-554D29C8C5DA}" type="sibTrans" cxnId="{53EEBDEE-C8AF-4C3D-8849-67A9B03743BD}">
      <dgm:prSet/>
      <dgm:spPr/>
      <dgm:t>
        <a:bodyPr/>
        <a:lstStyle/>
        <a:p>
          <a:endParaRPr lang="ru-RU"/>
        </a:p>
      </dgm:t>
    </dgm:pt>
    <dgm:pt modelId="{3F5DF47A-06BE-4BB7-B49F-FB8C9F1DCE02}" type="pres">
      <dgm:prSet presAssocID="{CDE43E6F-B5E5-4E0E-BAE5-43BCE348AA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99935-4BEC-4D09-B157-35BFFAAC947C}" type="pres">
      <dgm:prSet presAssocID="{CDE43E6F-B5E5-4E0E-BAE5-43BCE348AA15}" presName="cycle" presStyleCnt="0"/>
      <dgm:spPr/>
      <dgm:t>
        <a:bodyPr/>
        <a:lstStyle/>
        <a:p>
          <a:endParaRPr lang="ru-RU"/>
        </a:p>
      </dgm:t>
    </dgm:pt>
    <dgm:pt modelId="{8CD74BD5-41DB-4B1B-A086-593E94FB7C9C}" type="pres">
      <dgm:prSet presAssocID="{A1A7F7FF-79F3-4C51-B957-3158C74610D3}" presName="nodeFirstNode" presStyleLbl="node1" presStyleIdx="0" presStyleCnt="5" custScaleX="132843" custRadScaleRad="121851" custRadScaleInc="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CC9F-A81D-4C54-9F49-6A5A85408CFA}" type="pres">
      <dgm:prSet presAssocID="{CD9D288A-3310-46BC-A288-3C2E7843AD8B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2BCB9354-B42A-4D5B-B1D0-F6ADF81AFF41}" type="pres">
      <dgm:prSet presAssocID="{AD080644-38C8-405F-89BD-9D1F6591FAB3}" presName="nodeFollowingNodes" presStyleLbl="node1" presStyleIdx="1" presStyleCnt="5" custScaleX="120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5096B-1CAC-4DEC-9E7B-C2A797FA90CE}" type="pres">
      <dgm:prSet presAssocID="{71667080-5451-478D-82F6-C4B1CB210C7E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82FE-62E4-455B-9F18-6B77652BCAA6}" type="pres">
      <dgm:prSet presAssocID="{CE559678-110A-41E7-BE4A-8DB5D0F04073}" presName="nodeFollowingNodes" presStyleLbl="node1" presStyleIdx="3" presStyleCnt="5" custScaleX="132850" custScaleY="105245" custRadScaleRad="115947" custRadScaleInc="26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3E3F-6543-4A99-99AA-EBA8830BD317}" type="pres">
      <dgm:prSet presAssocID="{EB1C7335-E6E1-470B-8118-F21428E3537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D7AAC1-93DC-43F9-A51E-53D38E0165F2}" type="presOf" srcId="{CD9D288A-3310-46BC-A288-3C2E7843AD8B}" destId="{0FE3CC9F-A81D-4C54-9F49-6A5A85408CFA}" srcOrd="0" destOrd="0" presId="urn:microsoft.com/office/officeart/2005/8/layout/cycle3"/>
    <dgm:cxn modelId="{189C5545-6A70-4197-A193-9920D620F183}" type="presOf" srcId="{EB1C7335-E6E1-470B-8118-F21428E35378}" destId="{29533E3F-6543-4A99-99AA-EBA8830BD317}" srcOrd="0" destOrd="0" presId="urn:microsoft.com/office/officeart/2005/8/layout/cycle3"/>
    <dgm:cxn modelId="{938ACD3B-0664-4C3C-B4EE-5C303CA444C5}" type="presOf" srcId="{CDE43E6F-B5E5-4E0E-BAE5-43BCE348AA15}" destId="{3F5DF47A-06BE-4BB7-B49F-FB8C9F1DCE02}" srcOrd="0" destOrd="0" presId="urn:microsoft.com/office/officeart/2005/8/layout/cycle3"/>
    <dgm:cxn modelId="{E79A90C9-96A9-4ECB-B0C4-F613591DA564}" srcId="{CDE43E6F-B5E5-4E0E-BAE5-43BCE348AA15}" destId="{CE559678-110A-41E7-BE4A-8DB5D0F04073}" srcOrd="3" destOrd="0" parTransId="{D2EA5B49-C001-4515-9E0A-357FC2F7CD0C}" sibTransId="{CE01C685-EF79-40B7-BDD2-5F51726F8AA0}"/>
    <dgm:cxn modelId="{32BE4E9F-9317-42DA-AC20-A188BCB18BF6}" srcId="{CDE43E6F-B5E5-4E0E-BAE5-43BCE348AA15}" destId="{AD080644-38C8-405F-89BD-9D1F6591FAB3}" srcOrd="1" destOrd="0" parTransId="{9630D10E-5F7C-4BFD-A1B5-52EA0D3B75E6}" sibTransId="{6D60175F-E6B3-44FA-BC75-E5F6C1424AA7}"/>
    <dgm:cxn modelId="{615883B2-0BA5-4036-99FE-3A1A906DB6EB}" srcId="{CDE43E6F-B5E5-4E0E-BAE5-43BCE348AA15}" destId="{A1A7F7FF-79F3-4C51-B957-3158C74610D3}" srcOrd="0" destOrd="0" parTransId="{E8A850ED-7E5E-40B5-9062-F013A5B41E3E}" sibTransId="{CD9D288A-3310-46BC-A288-3C2E7843AD8B}"/>
    <dgm:cxn modelId="{53EEBDEE-C8AF-4C3D-8849-67A9B03743BD}" srcId="{CDE43E6F-B5E5-4E0E-BAE5-43BCE348AA15}" destId="{EB1C7335-E6E1-470B-8118-F21428E35378}" srcOrd="4" destOrd="0" parTransId="{B5735E66-18BA-4B28-B7B4-55ECB5D5D112}" sibTransId="{3DCDF6D4-ECE6-45C0-99D0-554D29C8C5DA}"/>
    <dgm:cxn modelId="{B79DF61B-467E-4ABD-A4A9-B401DFDCE0E9}" srcId="{CDE43E6F-B5E5-4E0E-BAE5-43BCE348AA15}" destId="{71667080-5451-478D-82F6-C4B1CB210C7E}" srcOrd="2" destOrd="0" parTransId="{54ED9BC5-0FCD-4ADE-B3D7-62987F8AD778}" sibTransId="{C872867E-3B48-4FBF-BE42-1AE13A8399C1}"/>
    <dgm:cxn modelId="{1CCE419B-E77D-435D-A4DA-370DDD0992F8}" type="presOf" srcId="{71667080-5451-478D-82F6-C4B1CB210C7E}" destId="{8065096B-1CAC-4DEC-9E7B-C2A797FA90CE}" srcOrd="0" destOrd="0" presId="urn:microsoft.com/office/officeart/2005/8/layout/cycle3"/>
    <dgm:cxn modelId="{D434C807-6840-4F8A-B6E8-74F7D8E34C99}" type="presOf" srcId="{CE559678-110A-41E7-BE4A-8DB5D0F04073}" destId="{33B882FE-62E4-455B-9F18-6B77652BCAA6}" srcOrd="0" destOrd="0" presId="urn:microsoft.com/office/officeart/2005/8/layout/cycle3"/>
    <dgm:cxn modelId="{BE958CDE-F01A-4365-ABFF-AA282B00586C}" type="presOf" srcId="{AD080644-38C8-405F-89BD-9D1F6591FAB3}" destId="{2BCB9354-B42A-4D5B-B1D0-F6ADF81AFF41}" srcOrd="0" destOrd="0" presId="urn:microsoft.com/office/officeart/2005/8/layout/cycle3"/>
    <dgm:cxn modelId="{962F33FD-DF7F-4BAD-8A53-B3D162813876}" type="presOf" srcId="{A1A7F7FF-79F3-4C51-B957-3158C74610D3}" destId="{8CD74BD5-41DB-4B1B-A086-593E94FB7C9C}" srcOrd="0" destOrd="0" presId="urn:microsoft.com/office/officeart/2005/8/layout/cycle3"/>
    <dgm:cxn modelId="{A359061E-030C-42A2-9580-139BDB4CA747}" type="presParOf" srcId="{3F5DF47A-06BE-4BB7-B49F-FB8C9F1DCE02}" destId="{E1E99935-4BEC-4D09-B157-35BFFAAC947C}" srcOrd="0" destOrd="0" presId="urn:microsoft.com/office/officeart/2005/8/layout/cycle3"/>
    <dgm:cxn modelId="{88984BB8-A295-493A-83A7-EA7F55AE9ACC}" type="presParOf" srcId="{E1E99935-4BEC-4D09-B157-35BFFAAC947C}" destId="{8CD74BD5-41DB-4B1B-A086-593E94FB7C9C}" srcOrd="0" destOrd="0" presId="urn:microsoft.com/office/officeart/2005/8/layout/cycle3"/>
    <dgm:cxn modelId="{DB2F5901-303C-487F-A5BE-4F4F1395A232}" type="presParOf" srcId="{E1E99935-4BEC-4D09-B157-35BFFAAC947C}" destId="{0FE3CC9F-A81D-4C54-9F49-6A5A85408CFA}" srcOrd="1" destOrd="0" presId="urn:microsoft.com/office/officeart/2005/8/layout/cycle3"/>
    <dgm:cxn modelId="{5710D56F-F5AE-450C-93D9-562BD4F95C98}" type="presParOf" srcId="{E1E99935-4BEC-4D09-B157-35BFFAAC947C}" destId="{2BCB9354-B42A-4D5B-B1D0-F6ADF81AFF41}" srcOrd="2" destOrd="0" presId="urn:microsoft.com/office/officeart/2005/8/layout/cycle3"/>
    <dgm:cxn modelId="{A76A37A9-E154-4A79-A77C-D1AB0389946E}" type="presParOf" srcId="{E1E99935-4BEC-4D09-B157-35BFFAAC947C}" destId="{8065096B-1CAC-4DEC-9E7B-C2A797FA90CE}" srcOrd="3" destOrd="0" presId="urn:microsoft.com/office/officeart/2005/8/layout/cycle3"/>
    <dgm:cxn modelId="{65AA320E-B94F-4A31-85E4-D452DE9CDDC1}" type="presParOf" srcId="{E1E99935-4BEC-4D09-B157-35BFFAAC947C}" destId="{33B882FE-62E4-455B-9F18-6B77652BCAA6}" srcOrd="4" destOrd="0" presId="urn:microsoft.com/office/officeart/2005/8/layout/cycle3"/>
    <dgm:cxn modelId="{44948B8C-670A-4A43-91D3-1EBA3179DBB0}" type="presParOf" srcId="{E1E99935-4BEC-4D09-B157-35BFFAAC947C}" destId="{29533E3F-6543-4A99-99AA-EBA8830BD31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E43E6F-B5E5-4E0E-BAE5-43BCE348AA15}" type="doc">
      <dgm:prSet loTypeId="urn:microsoft.com/office/officeart/2005/8/layout/cycle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1A7F7FF-79F3-4C51-B957-3158C74610D3}">
      <dgm:prSet phldrT="[Текст]" custT="1"/>
      <dgm:spPr/>
      <dgm:t>
        <a:bodyPr/>
        <a:lstStyle/>
        <a:p>
          <a:r>
            <a:rPr lang="ru-RU" sz="2800" b="1" dirty="0" smtClean="0"/>
            <a:t>Социализация, самообслуживание, самостоятельность</a:t>
          </a:r>
          <a:endParaRPr lang="ru-RU" sz="2800" b="1" dirty="0"/>
        </a:p>
      </dgm:t>
    </dgm:pt>
    <dgm:pt modelId="{E8A850ED-7E5E-40B5-9062-F013A5B41E3E}" type="parTrans" cxnId="{615883B2-0BA5-4036-99FE-3A1A906DB6EB}">
      <dgm:prSet/>
      <dgm:spPr/>
      <dgm:t>
        <a:bodyPr/>
        <a:lstStyle/>
        <a:p>
          <a:endParaRPr lang="ru-RU"/>
        </a:p>
      </dgm:t>
    </dgm:pt>
    <dgm:pt modelId="{CD9D288A-3310-46BC-A288-3C2E7843AD8B}" type="sibTrans" cxnId="{615883B2-0BA5-4036-99FE-3A1A906DB6EB}">
      <dgm:prSet/>
      <dgm:spPr/>
      <dgm:t>
        <a:bodyPr/>
        <a:lstStyle/>
        <a:p>
          <a:endParaRPr lang="ru-RU"/>
        </a:p>
      </dgm:t>
    </dgm:pt>
    <dgm:pt modelId="{AD080644-38C8-405F-89BD-9D1F6591FAB3}">
      <dgm:prSet phldrT="[Текст]" custT="1"/>
      <dgm:spPr/>
      <dgm:t>
        <a:bodyPr/>
        <a:lstStyle/>
        <a:p>
          <a:r>
            <a:rPr lang="ru-RU" sz="2800" b="1" smtClean="0"/>
            <a:t>Сенсорика</a:t>
          </a:r>
          <a:endParaRPr lang="ru-RU" sz="2800" b="1" dirty="0"/>
        </a:p>
      </dgm:t>
    </dgm:pt>
    <dgm:pt modelId="{9630D10E-5F7C-4BFD-A1B5-52EA0D3B75E6}" type="parTrans" cxnId="{32BE4E9F-9317-42DA-AC20-A188BCB18BF6}">
      <dgm:prSet/>
      <dgm:spPr/>
      <dgm:t>
        <a:bodyPr/>
        <a:lstStyle/>
        <a:p>
          <a:endParaRPr lang="ru-RU"/>
        </a:p>
      </dgm:t>
    </dgm:pt>
    <dgm:pt modelId="{6D60175F-E6B3-44FA-BC75-E5F6C1424AA7}" type="sibTrans" cxnId="{32BE4E9F-9317-42DA-AC20-A188BCB18BF6}">
      <dgm:prSet/>
      <dgm:spPr/>
      <dgm:t>
        <a:bodyPr/>
        <a:lstStyle/>
        <a:p>
          <a:endParaRPr lang="ru-RU"/>
        </a:p>
      </dgm:t>
    </dgm:pt>
    <dgm:pt modelId="{71667080-5451-478D-82F6-C4B1CB210C7E}">
      <dgm:prSet phldrT="[Текст]" custT="1"/>
      <dgm:spPr/>
      <dgm:t>
        <a:bodyPr/>
        <a:lstStyle/>
        <a:p>
          <a:r>
            <a:rPr lang="ru-RU" sz="2800" b="1" smtClean="0"/>
            <a:t>Музыка</a:t>
          </a:r>
          <a:endParaRPr lang="ru-RU" sz="2800" b="1" dirty="0"/>
        </a:p>
      </dgm:t>
    </dgm:pt>
    <dgm:pt modelId="{54ED9BC5-0FCD-4ADE-B3D7-62987F8AD778}" type="parTrans" cxnId="{B79DF61B-467E-4ABD-A4A9-B401DFDCE0E9}">
      <dgm:prSet/>
      <dgm:spPr/>
      <dgm:t>
        <a:bodyPr/>
        <a:lstStyle/>
        <a:p>
          <a:endParaRPr lang="ru-RU"/>
        </a:p>
      </dgm:t>
    </dgm:pt>
    <dgm:pt modelId="{C872867E-3B48-4FBF-BE42-1AE13A8399C1}" type="sibTrans" cxnId="{B79DF61B-467E-4ABD-A4A9-B401DFDCE0E9}">
      <dgm:prSet/>
      <dgm:spPr/>
      <dgm:t>
        <a:bodyPr/>
        <a:lstStyle/>
        <a:p>
          <a:endParaRPr lang="ru-RU"/>
        </a:p>
      </dgm:t>
    </dgm:pt>
    <dgm:pt modelId="{CE559678-110A-41E7-BE4A-8DB5D0F04073}">
      <dgm:prSet phldrT="[Текст]" custT="1"/>
      <dgm:spPr/>
      <dgm:t>
        <a:bodyPr/>
        <a:lstStyle/>
        <a:p>
          <a:r>
            <a:rPr lang="ru-RU" sz="2800" b="1" smtClean="0"/>
            <a:t>Рисование</a:t>
          </a:r>
          <a:endParaRPr lang="ru-RU" sz="2800" b="1" dirty="0"/>
        </a:p>
      </dgm:t>
    </dgm:pt>
    <dgm:pt modelId="{D2EA5B49-C001-4515-9E0A-357FC2F7CD0C}" type="parTrans" cxnId="{E79A90C9-96A9-4ECB-B0C4-F613591DA564}">
      <dgm:prSet/>
      <dgm:spPr/>
      <dgm:t>
        <a:bodyPr/>
        <a:lstStyle/>
        <a:p>
          <a:endParaRPr lang="ru-RU"/>
        </a:p>
      </dgm:t>
    </dgm:pt>
    <dgm:pt modelId="{CE01C685-EF79-40B7-BDD2-5F51726F8AA0}" type="sibTrans" cxnId="{E79A90C9-96A9-4ECB-B0C4-F613591DA564}">
      <dgm:prSet/>
      <dgm:spPr/>
      <dgm:t>
        <a:bodyPr/>
        <a:lstStyle/>
        <a:p>
          <a:endParaRPr lang="ru-RU"/>
        </a:p>
      </dgm:t>
    </dgm:pt>
    <dgm:pt modelId="{EB1C7335-E6E1-470B-8118-F21428E35378}">
      <dgm:prSet phldrT="[Текст]" custT="1"/>
      <dgm:spPr/>
      <dgm:t>
        <a:bodyPr/>
        <a:lstStyle/>
        <a:p>
          <a:r>
            <a:rPr lang="ru-RU" sz="2800" b="1" dirty="0" smtClean="0"/>
            <a:t>Развитие движений</a:t>
          </a:r>
          <a:endParaRPr lang="ru-RU" sz="2800" b="1" dirty="0"/>
        </a:p>
      </dgm:t>
    </dgm:pt>
    <dgm:pt modelId="{B5735E66-18BA-4B28-B7B4-55ECB5D5D112}" type="parTrans" cxnId="{53EEBDEE-C8AF-4C3D-8849-67A9B03743BD}">
      <dgm:prSet/>
      <dgm:spPr/>
      <dgm:t>
        <a:bodyPr/>
        <a:lstStyle/>
        <a:p>
          <a:endParaRPr lang="ru-RU"/>
        </a:p>
      </dgm:t>
    </dgm:pt>
    <dgm:pt modelId="{3DCDF6D4-ECE6-45C0-99D0-554D29C8C5DA}" type="sibTrans" cxnId="{53EEBDEE-C8AF-4C3D-8849-67A9B03743BD}">
      <dgm:prSet/>
      <dgm:spPr/>
      <dgm:t>
        <a:bodyPr/>
        <a:lstStyle/>
        <a:p>
          <a:endParaRPr lang="ru-RU"/>
        </a:p>
      </dgm:t>
    </dgm:pt>
    <dgm:pt modelId="{A714839A-9C9A-4958-81AE-C41FF72B3BB6}">
      <dgm:prSet custT="1"/>
      <dgm:spPr/>
      <dgm:t>
        <a:bodyPr/>
        <a:lstStyle/>
        <a:p>
          <a:r>
            <a:rPr lang="ru-RU" sz="2800" b="1" dirty="0" smtClean="0"/>
            <a:t>Лепка</a:t>
          </a:r>
          <a:endParaRPr lang="ru-RU" sz="2800" b="1" dirty="0"/>
        </a:p>
      </dgm:t>
    </dgm:pt>
    <dgm:pt modelId="{231757A2-2896-47F1-9DCF-371085B96A77}" type="parTrans" cxnId="{E4FC2581-5789-4934-B252-C0238BEE5FB8}">
      <dgm:prSet/>
      <dgm:spPr/>
      <dgm:t>
        <a:bodyPr/>
        <a:lstStyle/>
        <a:p>
          <a:endParaRPr lang="ru-RU"/>
        </a:p>
      </dgm:t>
    </dgm:pt>
    <dgm:pt modelId="{A21F5D40-4576-45FB-855E-2CBA610B6626}" type="sibTrans" cxnId="{E4FC2581-5789-4934-B252-C0238BEE5FB8}">
      <dgm:prSet/>
      <dgm:spPr/>
      <dgm:t>
        <a:bodyPr/>
        <a:lstStyle/>
        <a:p>
          <a:endParaRPr lang="ru-RU"/>
        </a:p>
      </dgm:t>
    </dgm:pt>
    <dgm:pt modelId="{FE1D0EA5-915E-464B-9376-6B4899BC7812}">
      <dgm:prSet custT="1"/>
      <dgm:spPr/>
      <dgm:t>
        <a:bodyPr/>
        <a:lstStyle/>
        <a:p>
          <a:r>
            <a:rPr lang="ru-RU" sz="2800" b="1" dirty="0" smtClean="0"/>
            <a:t>Развитие речи</a:t>
          </a:r>
          <a:endParaRPr lang="ru-RU" sz="2800" b="1" dirty="0"/>
        </a:p>
      </dgm:t>
    </dgm:pt>
    <dgm:pt modelId="{54D30456-A6C4-4AD0-9DB9-8508DDB58964}" type="parTrans" cxnId="{EAEE4592-7A43-4B88-8A25-B303FE6B7BDF}">
      <dgm:prSet/>
      <dgm:spPr/>
      <dgm:t>
        <a:bodyPr/>
        <a:lstStyle/>
        <a:p>
          <a:endParaRPr lang="ru-RU"/>
        </a:p>
      </dgm:t>
    </dgm:pt>
    <dgm:pt modelId="{B2795B80-7CF9-4FA9-8C30-4BFD1C8E0991}" type="sibTrans" cxnId="{EAEE4592-7A43-4B88-8A25-B303FE6B7BDF}">
      <dgm:prSet/>
      <dgm:spPr/>
      <dgm:t>
        <a:bodyPr/>
        <a:lstStyle/>
        <a:p>
          <a:endParaRPr lang="ru-RU"/>
        </a:p>
      </dgm:t>
    </dgm:pt>
    <dgm:pt modelId="{3F5DF47A-06BE-4BB7-B49F-FB8C9F1DCE02}" type="pres">
      <dgm:prSet presAssocID="{CDE43E6F-B5E5-4E0E-BAE5-43BCE348AA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E99935-4BEC-4D09-B157-35BFFAAC947C}" type="pres">
      <dgm:prSet presAssocID="{CDE43E6F-B5E5-4E0E-BAE5-43BCE348AA15}" presName="cycle" presStyleCnt="0"/>
      <dgm:spPr/>
      <dgm:t>
        <a:bodyPr/>
        <a:lstStyle/>
        <a:p>
          <a:endParaRPr lang="ru-RU"/>
        </a:p>
      </dgm:t>
    </dgm:pt>
    <dgm:pt modelId="{8CD74BD5-41DB-4B1B-A086-593E94FB7C9C}" type="pres">
      <dgm:prSet presAssocID="{A1A7F7FF-79F3-4C51-B957-3158C74610D3}" presName="nodeFirstNode" presStyleLbl="node1" presStyleIdx="0" presStyleCnt="7" custScaleX="204627" custScaleY="136882" custRadScaleRad="92779" custRadScaleInc="-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3CC9F-A81D-4C54-9F49-6A5A85408CFA}" type="pres">
      <dgm:prSet presAssocID="{CD9D288A-3310-46BC-A288-3C2E7843AD8B}" presName="sibTransFirstNode" presStyleLbl="bgShp" presStyleIdx="0" presStyleCnt="1" custLinFactNeighborX="1367" custLinFactNeighborY="-1746"/>
      <dgm:spPr/>
      <dgm:t>
        <a:bodyPr/>
        <a:lstStyle/>
        <a:p>
          <a:endParaRPr lang="ru-RU"/>
        </a:p>
      </dgm:t>
    </dgm:pt>
    <dgm:pt modelId="{2BCB9354-B42A-4D5B-B1D0-F6ADF81AFF41}" type="pres">
      <dgm:prSet presAssocID="{AD080644-38C8-405F-89BD-9D1F6591FAB3}" presName="nodeFollowingNodes" presStyleLbl="node1" presStyleIdx="1" presStyleCnt="7" custScaleX="120355" custRadScaleRad="114490" custRadScaleInc="3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5096B-1CAC-4DEC-9E7B-C2A797FA90CE}" type="pres">
      <dgm:prSet presAssocID="{71667080-5451-478D-82F6-C4B1CB210C7E}" presName="nodeFollowingNodes" presStyleLbl="node1" presStyleIdx="2" presStyleCnt="7" custRadScaleRad="91791" custRadScaleInc="-10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882FE-62E4-455B-9F18-6B77652BCAA6}" type="pres">
      <dgm:prSet presAssocID="{CE559678-110A-41E7-BE4A-8DB5D0F04073}" presName="nodeFollowingNodes" presStyleLbl="node1" presStyleIdx="3" presStyleCnt="7" custScaleX="132850" custScaleY="105245" custRadScaleRad="105179" custRadScaleInc="-51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33E3F-6543-4A99-99AA-EBA8830BD317}" type="pres">
      <dgm:prSet presAssocID="{EB1C7335-E6E1-470B-8118-F21428E35378}" presName="nodeFollowingNodes" presStyleLbl="node1" presStyleIdx="4" presStyleCnt="7" custScaleX="118783" custScaleY="96695" custRadScaleRad="90446" custRadScaleInc="23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DC38B-DC68-4174-BDEB-C74AD4B2816E}" type="pres">
      <dgm:prSet presAssocID="{A714839A-9C9A-4958-81AE-C41FF72B3BB6}" presName="nodeFollowingNodes" presStyleLbl="node1" presStyleIdx="5" presStyleCnt="7" custRadScaleRad="99942" custRadScaleInc="8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EECE4-DE4C-47FB-8F12-7B1B6304EEBB}" type="pres">
      <dgm:prSet presAssocID="{FE1D0EA5-915E-464B-9376-6B4899BC7812}" presName="nodeFollowingNodes" presStyleLbl="node1" presStyleIdx="6" presStyleCnt="7" custRadScaleRad="114803" custRadScaleInc="-37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181166-D895-4841-8C7E-7D5BE535DCFA}" type="presOf" srcId="{A714839A-9C9A-4958-81AE-C41FF72B3BB6}" destId="{5A3DC38B-DC68-4174-BDEB-C74AD4B2816E}" srcOrd="0" destOrd="0" presId="urn:microsoft.com/office/officeart/2005/8/layout/cycle3"/>
    <dgm:cxn modelId="{615883B2-0BA5-4036-99FE-3A1A906DB6EB}" srcId="{CDE43E6F-B5E5-4E0E-BAE5-43BCE348AA15}" destId="{A1A7F7FF-79F3-4C51-B957-3158C74610D3}" srcOrd="0" destOrd="0" parTransId="{E8A850ED-7E5E-40B5-9062-F013A5B41E3E}" sibTransId="{CD9D288A-3310-46BC-A288-3C2E7843AD8B}"/>
    <dgm:cxn modelId="{1D738CC0-B680-44F3-9B55-E52D987C3D35}" type="presOf" srcId="{CDE43E6F-B5E5-4E0E-BAE5-43BCE348AA15}" destId="{3F5DF47A-06BE-4BB7-B49F-FB8C9F1DCE02}" srcOrd="0" destOrd="0" presId="urn:microsoft.com/office/officeart/2005/8/layout/cycle3"/>
    <dgm:cxn modelId="{E4FC2581-5789-4934-B252-C0238BEE5FB8}" srcId="{CDE43E6F-B5E5-4E0E-BAE5-43BCE348AA15}" destId="{A714839A-9C9A-4958-81AE-C41FF72B3BB6}" srcOrd="5" destOrd="0" parTransId="{231757A2-2896-47F1-9DCF-371085B96A77}" sibTransId="{A21F5D40-4576-45FB-855E-2CBA610B6626}"/>
    <dgm:cxn modelId="{E79A90C9-96A9-4ECB-B0C4-F613591DA564}" srcId="{CDE43E6F-B5E5-4E0E-BAE5-43BCE348AA15}" destId="{CE559678-110A-41E7-BE4A-8DB5D0F04073}" srcOrd="3" destOrd="0" parTransId="{D2EA5B49-C001-4515-9E0A-357FC2F7CD0C}" sibTransId="{CE01C685-EF79-40B7-BDD2-5F51726F8AA0}"/>
    <dgm:cxn modelId="{53EEBDEE-C8AF-4C3D-8849-67A9B03743BD}" srcId="{CDE43E6F-B5E5-4E0E-BAE5-43BCE348AA15}" destId="{EB1C7335-E6E1-470B-8118-F21428E35378}" srcOrd="4" destOrd="0" parTransId="{B5735E66-18BA-4B28-B7B4-55ECB5D5D112}" sibTransId="{3DCDF6D4-ECE6-45C0-99D0-554D29C8C5DA}"/>
    <dgm:cxn modelId="{34140061-D2B5-4389-96FC-1EFDA1064B97}" type="presOf" srcId="{AD080644-38C8-405F-89BD-9D1F6591FAB3}" destId="{2BCB9354-B42A-4D5B-B1D0-F6ADF81AFF41}" srcOrd="0" destOrd="0" presId="urn:microsoft.com/office/officeart/2005/8/layout/cycle3"/>
    <dgm:cxn modelId="{32BE4E9F-9317-42DA-AC20-A188BCB18BF6}" srcId="{CDE43E6F-B5E5-4E0E-BAE5-43BCE348AA15}" destId="{AD080644-38C8-405F-89BD-9D1F6591FAB3}" srcOrd="1" destOrd="0" parTransId="{9630D10E-5F7C-4BFD-A1B5-52EA0D3B75E6}" sibTransId="{6D60175F-E6B3-44FA-BC75-E5F6C1424AA7}"/>
    <dgm:cxn modelId="{D157AFC0-471C-4FB8-A74B-F6EEA7819BCB}" type="presOf" srcId="{CE559678-110A-41E7-BE4A-8DB5D0F04073}" destId="{33B882FE-62E4-455B-9F18-6B77652BCAA6}" srcOrd="0" destOrd="0" presId="urn:microsoft.com/office/officeart/2005/8/layout/cycle3"/>
    <dgm:cxn modelId="{B79DF61B-467E-4ABD-A4A9-B401DFDCE0E9}" srcId="{CDE43E6F-B5E5-4E0E-BAE5-43BCE348AA15}" destId="{71667080-5451-478D-82F6-C4B1CB210C7E}" srcOrd="2" destOrd="0" parTransId="{54ED9BC5-0FCD-4ADE-B3D7-62987F8AD778}" sibTransId="{C872867E-3B48-4FBF-BE42-1AE13A8399C1}"/>
    <dgm:cxn modelId="{EAEE4592-7A43-4B88-8A25-B303FE6B7BDF}" srcId="{CDE43E6F-B5E5-4E0E-BAE5-43BCE348AA15}" destId="{FE1D0EA5-915E-464B-9376-6B4899BC7812}" srcOrd="6" destOrd="0" parTransId="{54D30456-A6C4-4AD0-9DB9-8508DDB58964}" sibTransId="{B2795B80-7CF9-4FA9-8C30-4BFD1C8E0991}"/>
    <dgm:cxn modelId="{55467C7C-91E0-4DAE-A4A7-EDFE4B0D99EA}" type="presOf" srcId="{FE1D0EA5-915E-464B-9376-6B4899BC7812}" destId="{C6BEECE4-DE4C-47FB-8F12-7B1B6304EEBB}" srcOrd="0" destOrd="0" presId="urn:microsoft.com/office/officeart/2005/8/layout/cycle3"/>
    <dgm:cxn modelId="{5A14E490-B024-440C-A832-0AEB00BC4C03}" type="presOf" srcId="{EB1C7335-E6E1-470B-8118-F21428E35378}" destId="{29533E3F-6543-4A99-99AA-EBA8830BD317}" srcOrd="0" destOrd="0" presId="urn:microsoft.com/office/officeart/2005/8/layout/cycle3"/>
    <dgm:cxn modelId="{9769A4FB-49FA-4A56-906A-5F87B3BC2C8F}" type="presOf" srcId="{CD9D288A-3310-46BC-A288-3C2E7843AD8B}" destId="{0FE3CC9F-A81D-4C54-9F49-6A5A85408CFA}" srcOrd="0" destOrd="0" presId="urn:microsoft.com/office/officeart/2005/8/layout/cycle3"/>
    <dgm:cxn modelId="{54D6019D-A7D1-4E38-81E8-C295E8D48C22}" type="presOf" srcId="{71667080-5451-478D-82F6-C4B1CB210C7E}" destId="{8065096B-1CAC-4DEC-9E7B-C2A797FA90CE}" srcOrd="0" destOrd="0" presId="urn:microsoft.com/office/officeart/2005/8/layout/cycle3"/>
    <dgm:cxn modelId="{5ED67887-93C2-4847-ADEA-2061F8ADE296}" type="presOf" srcId="{A1A7F7FF-79F3-4C51-B957-3158C74610D3}" destId="{8CD74BD5-41DB-4B1B-A086-593E94FB7C9C}" srcOrd="0" destOrd="0" presId="urn:microsoft.com/office/officeart/2005/8/layout/cycle3"/>
    <dgm:cxn modelId="{5F823526-22B3-49A0-B997-D12CA7046A57}" type="presParOf" srcId="{3F5DF47A-06BE-4BB7-B49F-FB8C9F1DCE02}" destId="{E1E99935-4BEC-4D09-B157-35BFFAAC947C}" srcOrd="0" destOrd="0" presId="urn:microsoft.com/office/officeart/2005/8/layout/cycle3"/>
    <dgm:cxn modelId="{6E4B31D8-CB0C-41B1-BC60-77478A2108C4}" type="presParOf" srcId="{E1E99935-4BEC-4D09-B157-35BFFAAC947C}" destId="{8CD74BD5-41DB-4B1B-A086-593E94FB7C9C}" srcOrd="0" destOrd="0" presId="urn:microsoft.com/office/officeart/2005/8/layout/cycle3"/>
    <dgm:cxn modelId="{C7673F4B-1230-48F7-A587-483653E40AD7}" type="presParOf" srcId="{E1E99935-4BEC-4D09-B157-35BFFAAC947C}" destId="{0FE3CC9F-A81D-4C54-9F49-6A5A85408CFA}" srcOrd="1" destOrd="0" presId="urn:microsoft.com/office/officeart/2005/8/layout/cycle3"/>
    <dgm:cxn modelId="{89D9A6F0-E397-4765-A662-7D942E95626D}" type="presParOf" srcId="{E1E99935-4BEC-4D09-B157-35BFFAAC947C}" destId="{2BCB9354-B42A-4D5B-B1D0-F6ADF81AFF41}" srcOrd="2" destOrd="0" presId="urn:microsoft.com/office/officeart/2005/8/layout/cycle3"/>
    <dgm:cxn modelId="{BDCD7A19-8765-4A34-BB61-9F7FBEBA504D}" type="presParOf" srcId="{E1E99935-4BEC-4D09-B157-35BFFAAC947C}" destId="{8065096B-1CAC-4DEC-9E7B-C2A797FA90CE}" srcOrd="3" destOrd="0" presId="urn:microsoft.com/office/officeart/2005/8/layout/cycle3"/>
    <dgm:cxn modelId="{3823C43B-F55F-4253-8CFD-F5AC68D9EAD1}" type="presParOf" srcId="{E1E99935-4BEC-4D09-B157-35BFFAAC947C}" destId="{33B882FE-62E4-455B-9F18-6B77652BCAA6}" srcOrd="4" destOrd="0" presId="urn:microsoft.com/office/officeart/2005/8/layout/cycle3"/>
    <dgm:cxn modelId="{65AEB364-BFB2-48BC-BC55-163CE2526CBB}" type="presParOf" srcId="{E1E99935-4BEC-4D09-B157-35BFFAAC947C}" destId="{29533E3F-6543-4A99-99AA-EBA8830BD317}" srcOrd="5" destOrd="0" presId="urn:microsoft.com/office/officeart/2005/8/layout/cycle3"/>
    <dgm:cxn modelId="{A468185B-409E-408A-920C-2F8C8D373A6C}" type="presParOf" srcId="{E1E99935-4BEC-4D09-B157-35BFFAAC947C}" destId="{5A3DC38B-DC68-4174-BDEB-C74AD4B2816E}" srcOrd="6" destOrd="0" presId="urn:microsoft.com/office/officeart/2005/8/layout/cycle3"/>
    <dgm:cxn modelId="{103BAD6B-1170-4B76-AB28-345DFAFF4633}" type="presParOf" srcId="{E1E99935-4BEC-4D09-B157-35BFFAAC947C}" destId="{C6BEECE4-DE4C-47FB-8F12-7B1B6304EEBB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4CBFC2-EFD6-44E2-A1F3-963DAB6D1FEB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DBCF89C-54C0-472B-B879-74060A214EC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dirty="0" smtClean="0"/>
            <a:t>Понимание речи</a:t>
          </a:r>
        </a:p>
        <a:p>
          <a:pPr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2079ED42-0CEF-4C78-ACB5-769A1F6D0E71}" type="parTrans" cxnId="{31481FD6-D2F2-479B-8410-F0B724E7F1F3}">
      <dgm:prSet/>
      <dgm:spPr/>
      <dgm:t>
        <a:bodyPr/>
        <a:lstStyle/>
        <a:p>
          <a:endParaRPr lang="ru-RU"/>
        </a:p>
      </dgm:t>
    </dgm:pt>
    <dgm:pt modelId="{3F058F22-B35F-4351-A406-9482EC2CB779}" type="sibTrans" cxnId="{31481FD6-D2F2-479B-8410-F0B724E7F1F3}">
      <dgm:prSet/>
      <dgm:spPr/>
      <dgm:t>
        <a:bodyPr/>
        <a:lstStyle/>
        <a:p>
          <a:endParaRPr lang="ru-RU"/>
        </a:p>
      </dgm:t>
    </dgm:pt>
    <dgm:pt modelId="{B7C52BF9-AB66-4124-B87B-DDCF94739D57}">
      <dgm:prSet phldrT="[Текст]" phldr="1"/>
      <dgm:spPr/>
      <dgm:t>
        <a:bodyPr/>
        <a:lstStyle/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F4E32AC2-FE0E-4E0E-99A9-0E6989B01706}" type="parTrans" cxnId="{AB444EBF-763B-4AF0-A2C2-02BDE9FB19A7}">
      <dgm:prSet/>
      <dgm:spPr/>
      <dgm:t>
        <a:bodyPr/>
        <a:lstStyle/>
        <a:p>
          <a:endParaRPr lang="ru-RU"/>
        </a:p>
      </dgm:t>
    </dgm:pt>
    <dgm:pt modelId="{6149F1B4-0062-44D8-8DEB-FC1932BA2FA0}" type="sibTrans" cxnId="{AB444EBF-763B-4AF0-A2C2-02BDE9FB19A7}">
      <dgm:prSet/>
      <dgm:spPr/>
      <dgm:t>
        <a:bodyPr/>
        <a:lstStyle/>
        <a:p>
          <a:endParaRPr lang="ru-RU"/>
        </a:p>
      </dgm:t>
    </dgm:pt>
    <dgm:pt modelId="{4DBE2AA8-B83B-4B47-9AD2-ABFBFFB56A01}">
      <dgm:prSet phldrT="[Текст]" custT="1"/>
      <dgm:spPr/>
      <dgm:t>
        <a:bodyPr/>
        <a:lstStyle/>
        <a:p>
          <a:pPr marL="285750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3600" dirty="0"/>
        </a:p>
      </dgm:t>
    </dgm:pt>
    <dgm:pt modelId="{1307ADBC-D830-434B-A7A0-1D189BFC7292}" type="parTrans" cxnId="{637D9CAF-E883-40B4-8BBE-0DF9E4300527}">
      <dgm:prSet/>
      <dgm:spPr/>
      <dgm:t>
        <a:bodyPr/>
        <a:lstStyle/>
        <a:p>
          <a:endParaRPr lang="ru-RU"/>
        </a:p>
      </dgm:t>
    </dgm:pt>
    <dgm:pt modelId="{C88B8BDD-0C1A-4517-B847-8154362419EE}" type="sibTrans" cxnId="{637D9CAF-E883-40B4-8BBE-0DF9E4300527}">
      <dgm:prSet/>
      <dgm:spPr/>
      <dgm:t>
        <a:bodyPr/>
        <a:lstStyle/>
        <a:p>
          <a:endParaRPr lang="ru-RU"/>
        </a:p>
      </dgm:t>
    </dgm:pt>
    <dgm:pt modelId="{E5668B3F-A556-4D20-A951-89799DCC1B84}">
      <dgm:prSet phldrT="[Текст]" custT="1"/>
      <dgm:spPr/>
      <dgm:t>
        <a:bodyPr/>
        <a:lstStyle/>
        <a:p>
          <a:pPr algn="ctr"/>
          <a:r>
            <a:rPr lang="ru-RU" sz="5400" b="1" dirty="0" smtClean="0"/>
            <a:t>Активная речь</a:t>
          </a:r>
          <a:endParaRPr lang="ru-RU" sz="5400" b="1" dirty="0"/>
        </a:p>
      </dgm:t>
    </dgm:pt>
    <dgm:pt modelId="{E4FDBB93-7CA2-4654-AF30-3A7437431637}" type="parTrans" cxnId="{260B60B1-A9B7-4703-8152-AC08525F7843}">
      <dgm:prSet/>
      <dgm:spPr/>
      <dgm:t>
        <a:bodyPr/>
        <a:lstStyle/>
        <a:p>
          <a:endParaRPr lang="ru-RU"/>
        </a:p>
      </dgm:t>
    </dgm:pt>
    <dgm:pt modelId="{4FC09C12-E05C-4A7D-A437-FC16BE7DE594}" type="sibTrans" cxnId="{260B60B1-A9B7-4703-8152-AC08525F7843}">
      <dgm:prSet/>
      <dgm:spPr/>
      <dgm:t>
        <a:bodyPr/>
        <a:lstStyle/>
        <a:p>
          <a:endParaRPr lang="ru-RU"/>
        </a:p>
      </dgm:t>
    </dgm:pt>
    <dgm:pt modelId="{9FA7A20F-C135-482A-BB76-BD807CF2B064}">
      <dgm:prSet phldrT="[Текст]" phldr="1"/>
      <dgm:spPr/>
      <dgm:t>
        <a:bodyPr/>
        <a:lstStyle/>
        <a:p>
          <a:pPr algn="l"/>
          <a:endParaRPr lang="ru-RU" sz="1900" dirty="0"/>
        </a:p>
      </dgm:t>
    </dgm:pt>
    <dgm:pt modelId="{7A4B200B-426D-48E6-8309-031DE230E655}" type="parTrans" cxnId="{994AEBBC-28B1-4397-A2A4-23EA608A783F}">
      <dgm:prSet/>
      <dgm:spPr/>
      <dgm:t>
        <a:bodyPr/>
        <a:lstStyle/>
        <a:p>
          <a:endParaRPr lang="ru-RU"/>
        </a:p>
      </dgm:t>
    </dgm:pt>
    <dgm:pt modelId="{97723B6B-289E-404C-892A-C016DF0668A4}" type="sibTrans" cxnId="{994AEBBC-28B1-4397-A2A4-23EA608A783F}">
      <dgm:prSet/>
      <dgm:spPr/>
      <dgm:t>
        <a:bodyPr/>
        <a:lstStyle/>
        <a:p>
          <a:endParaRPr lang="ru-RU"/>
        </a:p>
      </dgm:t>
    </dgm:pt>
    <dgm:pt modelId="{1D244F3F-6430-4D90-B9A8-2AE8FCB790AC}">
      <dgm:prSet phldrT="[Текст]" custT="1"/>
      <dgm:spPr/>
      <dgm:t>
        <a:bodyPr/>
        <a:lstStyle/>
        <a:p>
          <a:pPr algn="ctr"/>
          <a:r>
            <a:rPr lang="ru-RU" sz="4000" b="1" dirty="0" smtClean="0"/>
            <a:t>Приобщение к художественной литературе</a:t>
          </a:r>
          <a:endParaRPr lang="ru-RU" sz="4000" b="1" dirty="0"/>
        </a:p>
      </dgm:t>
    </dgm:pt>
    <dgm:pt modelId="{F2289E98-1C14-42A6-A05B-B9DCC61A8486}" type="parTrans" cxnId="{75E5EEF9-325E-458D-9CA6-23CD6944EE62}">
      <dgm:prSet/>
      <dgm:spPr/>
      <dgm:t>
        <a:bodyPr/>
        <a:lstStyle/>
        <a:p>
          <a:endParaRPr lang="ru-RU"/>
        </a:p>
      </dgm:t>
    </dgm:pt>
    <dgm:pt modelId="{3362303E-472E-4AF7-96C3-2DE5F9ECC799}" type="sibTrans" cxnId="{75E5EEF9-325E-458D-9CA6-23CD6944EE62}">
      <dgm:prSet/>
      <dgm:spPr/>
      <dgm:t>
        <a:bodyPr/>
        <a:lstStyle/>
        <a:p>
          <a:endParaRPr lang="ru-RU"/>
        </a:p>
      </dgm:t>
    </dgm:pt>
    <dgm:pt modelId="{3F3097F5-A0FA-4867-BF9A-774376C5D2AD}">
      <dgm:prSet phldrT="[Текст]" phldr="1"/>
      <dgm:spPr/>
      <dgm:t>
        <a:bodyPr/>
        <a:lstStyle/>
        <a:p>
          <a:pPr algn="l"/>
          <a:endParaRPr lang="ru-RU" sz="1900" dirty="0"/>
        </a:p>
      </dgm:t>
    </dgm:pt>
    <dgm:pt modelId="{9AF18C0E-9140-4326-A8F9-2CAC383789E8}" type="parTrans" cxnId="{5117CABE-45D5-41D5-B4AD-4715673FA77D}">
      <dgm:prSet/>
      <dgm:spPr/>
      <dgm:t>
        <a:bodyPr/>
        <a:lstStyle/>
        <a:p>
          <a:endParaRPr lang="ru-RU"/>
        </a:p>
      </dgm:t>
    </dgm:pt>
    <dgm:pt modelId="{0C8E64D8-95C9-44E3-B345-1910FB12398A}" type="sibTrans" cxnId="{5117CABE-45D5-41D5-B4AD-4715673FA77D}">
      <dgm:prSet/>
      <dgm:spPr/>
      <dgm:t>
        <a:bodyPr/>
        <a:lstStyle/>
        <a:p>
          <a:endParaRPr lang="ru-RU"/>
        </a:p>
      </dgm:t>
    </dgm:pt>
    <dgm:pt modelId="{E73D094D-12BE-4DDD-9DE7-0F5666AB7F19}" type="pres">
      <dgm:prSet presAssocID="{624CBFC2-EFD6-44E2-A1F3-963DAB6D1FE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355CB9-B002-4C72-AD31-94E826AD2528}" type="pres">
      <dgm:prSet presAssocID="{ADBCF89C-54C0-472B-B879-74060A214EC4}" presName="comp" presStyleCnt="0"/>
      <dgm:spPr/>
    </dgm:pt>
    <dgm:pt modelId="{8D6891BA-C459-4DA8-8018-9EEA2836E0C9}" type="pres">
      <dgm:prSet presAssocID="{ADBCF89C-54C0-472B-B879-74060A214EC4}" presName="box" presStyleLbl="node1" presStyleIdx="0" presStyleCnt="3"/>
      <dgm:spPr/>
      <dgm:t>
        <a:bodyPr/>
        <a:lstStyle/>
        <a:p>
          <a:endParaRPr lang="ru-RU"/>
        </a:p>
      </dgm:t>
    </dgm:pt>
    <dgm:pt modelId="{9685979C-3816-47E1-9148-942668D555AE}" type="pres">
      <dgm:prSet presAssocID="{ADBCF89C-54C0-472B-B879-74060A214EC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2FF52A9-CAD7-46A2-AE39-A171ED0625F3}" type="pres">
      <dgm:prSet presAssocID="{ADBCF89C-54C0-472B-B879-74060A214EC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003E4-C646-45A1-BB8D-4898D15FA0D9}" type="pres">
      <dgm:prSet presAssocID="{3F058F22-B35F-4351-A406-9482EC2CB779}" presName="spacer" presStyleCnt="0"/>
      <dgm:spPr/>
    </dgm:pt>
    <dgm:pt modelId="{CCAE44A3-63A5-463C-97C8-ACC7DDE290BD}" type="pres">
      <dgm:prSet presAssocID="{E5668B3F-A556-4D20-A951-89799DCC1B84}" presName="comp" presStyleCnt="0"/>
      <dgm:spPr/>
    </dgm:pt>
    <dgm:pt modelId="{3308A96C-7418-4C0B-90C4-CC28663CACCC}" type="pres">
      <dgm:prSet presAssocID="{E5668B3F-A556-4D20-A951-89799DCC1B84}" presName="box" presStyleLbl="node1" presStyleIdx="1" presStyleCnt="3" custLinFactNeighborX="-1974" custLinFactNeighborY="4641"/>
      <dgm:spPr/>
      <dgm:t>
        <a:bodyPr/>
        <a:lstStyle/>
        <a:p>
          <a:endParaRPr lang="ru-RU"/>
        </a:p>
      </dgm:t>
    </dgm:pt>
    <dgm:pt modelId="{E08452C2-F4A4-4796-8DC6-EAD7F19194C8}" type="pres">
      <dgm:prSet presAssocID="{E5668B3F-A556-4D20-A951-89799DCC1B84}" presName="img" presStyleLbl="fgImgPlace1" presStyleIdx="1" presStyleCnt="3" custLinFactNeighborX="3337" custLinFactNeighborY="3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9A67AE-595A-4CAB-B67E-D19ED277B1C9}" type="pres">
      <dgm:prSet presAssocID="{E5668B3F-A556-4D20-A951-89799DCC1B8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C4DA0-6E7B-4175-847C-F2371122F6ED}" type="pres">
      <dgm:prSet presAssocID="{4FC09C12-E05C-4A7D-A437-FC16BE7DE594}" presName="spacer" presStyleCnt="0"/>
      <dgm:spPr/>
    </dgm:pt>
    <dgm:pt modelId="{91A9BC57-FD94-4CEB-A37C-7F5F1CDF17BB}" type="pres">
      <dgm:prSet presAssocID="{1D244F3F-6430-4D90-B9A8-2AE8FCB790AC}" presName="comp" presStyleCnt="0"/>
      <dgm:spPr/>
    </dgm:pt>
    <dgm:pt modelId="{27C93FF3-12AF-4745-BBE0-7345421696C8}" type="pres">
      <dgm:prSet presAssocID="{1D244F3F-6430-4D90-B9A8-2AE8FCB790AC}" presName="box" presStyleLbl="node1" presStyleIdx="2" presStyleCnt="3"/>
      <dgm:spPr/>
      <dgm:t>
        <a:bodyPr/>
        <a:lstStyle/>
        <a:p>
          <a:endParaRPr lang="ru-RU"/>
        </a:p>
      </dgm:t>
    </dgm:pt>
    <dgm:pt modelId="{7710EB18-0391-4DFF-BCF1-D7D1242E603D}" type="pres">
      <dgm:prSet presAssocID="{1D244F3F-6430-4D90-B9A8-2AE8FCB790A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5DE9609-AC05-4E75-A9AC-0BFE167FDBCD}" type="pres">
      <dgm:prSet presAssocID="{1D244F3F-6430-4D90-B9A8-2AE8FCB790A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01EAFE-96A8-4249-9FCA-49EC954DF31E}" type="presOf" srcId="{B7C52BF9-AB66-4124-B87B-DDCF94739D57}" destId="{E2FF52A9-CAD7-46A2-AE39-A171ED0625F3}" srcOrd="1" destOrd="1" presId="urn:microsoft.com/office/officeart/2005/8/layout/vList4#1"/>
    <dgm:cxn modelId="{97DAFD29-C6A3-4CCA-9A91-0CEAB104FB09}" type="presOf" srcId="{4DBE2AA8-B83B-4B47-9AD2-ABFBFFB56A01}" destId="{E2FF52A9-CAD7-46A2-AE39-A171ED0625F3}" srcOrd="1" destOrd="2" presId="urn:microsoft.com/office/officeart/2005/8/layout/vList4#1"/>
    <dgm:cxn modelId="{488CDF7C-B1AB-496F-BA7B-038CB8F8810A}" type="presOf" srcId="{1D244F3F-6430-4D90-B9A8-2AE8FCB790AC}" destId="{85DE9609-AC05-4E75-A9AC-0BFE167FDBCD}" srcOrd="1" destOrd="0" presId="urn:microsoft.com/office/officeart/2005/8/layout/vList4#1"/>
    <dgm:cxn modelId="{637D9CAF-E883-40B4-8BBE-0DF9E4300527}" srcId="{ADBCF89C-54C0-472B-B879-74060A214EC4}" destId="{4DBE2AA8-B83B-4B47-9AD2-ABFBFFB56A01}" srcOrd="1" destOrd="0" parTransId="{1307ADBC-D830-434B-A7A0-1D189BFC7292}" sibTransId="{C88B8BDD-0C1A-4517-B847-8154362419EE}"/>
    <dgm:cxn modelId="{260B60B1-A9B7-4703-8152-AC08525F7843}" srcId="{624CBFC2-EFD6-44E2-A1F3-963DAB6D1FEB}" destId="{E5668B3F-A556-4D20-A951-89799DCC1B84}" srcOrd="1" destOrd="0" parTransId="{E4FDBB93-7CA2-4654-AF30-3A7437431637}" sibTransId="{4FC09C12-E05C-4A7D-A437-FC16BE7DE594}"/>
    <dgm:cxn modelId="{AB444EBF-763B-4AF0-A2C2-02BDE9FB19A7}" srcId="{ADBCF89C-54C0-472B-B879-74060A214EC4}" destId="{B7C52BF9-AB66-4124-B87B-DDCF94739D57}" srcOrd="0" destOrd="0" parTransId="{F4E32AC2-FE0E-4E0E-99A9-0E6989B01706}" sibTransId="{6149F1B4-0062-44D8-8DEB-FC1932BA2FA0}"/>
    <dgm:cxn modelId="{994AEBBC-28B1-4397-A2A4-23EA608A783F}" srcId="{E5668B3F-A556-4D20-A951-89799DCC1B84}" destId="{9FA7A20F-C135-482A-BB76-BD807CF2B064}" srcOrd="0" destOrd="0" parTransId="{7A4B200B-426D-48E6-8309-031DE230E655}" sibTransId="{97723B6B-289E-404C-892A-C016DF0668A4}"/>
    <dgm:cxn modelId="{F787B042-C77C-4694-877B-70B86C3448D4}" type="presOf" srcId="{3F3097F5-A0FA-4867-BF9A-774376C5D2AD}" destId="{27C93FF3-12AF-4745-BBE0-7345421696C8}" srcOrd="0" destOrd="1" presId="urn:microsoft.com/office/officeart/2005/8/layout/vList4#1"/>
    <dgm:cxn modelId="{95F39912-165E-4636-B845-850D712D5F6A}" type="presOf" srcId="{E5668B3F-A556-4D20-A951-89799DCC1B84}" destId="{4A9A67AE-595A-4CAB-B67E-D19ED277B1C9}" srcOrd="1" destOrd="0" presId="urn:microsoft.com/office/officeart/2005/8/layout/vList4#1"/>
    <dgm:cxn modelId="{5117CABE-45D5-41D5-B4AD-4715673FA77D}" srcId="{1D244F3F-6430-4D90-B9A8-2AE8FCB790AC}" destId="{3F3097F5-A0FA-4867-BF9A-774376C5D2AD}" srcOrd="0" destOrd="0" parTransId="{9AF18C0E-9140-4326-A8F9-2CAC383789E8}" sibTransId="{0C8E64D8-95C9-44E3-B345-1910FB12398A}"/>
    <dgm:cxn modelId="{0EAD3027-91CC-4D2D-ACAC-A25013AF9E75}" type="presOf" srcId="{ADBCF89C-54C0-472B-B879-74060A214EC4}" destId="{E2FF52A9-CAD7-46A2-AE39-A171ED0625F3}" srcOrd="1" destOrd="0" presId="urn:microsoft.com/office/officeart/2005/8/layout/vList4#1"/>
    <dgm:cxn modelId="{9931303F-4430-4945-BF65-758C1029D2E5}" type="presOf" srcId="{E5668B3F-A556-4D20-A951-89799DCC1B84}" destId="{3308A96C-7418-4C0B-90C4-CC28663CACCC}" srcOrd="0" destOrd="0" presId="urn:microsoft.com/office/officeart/2005/8/layout/vList4#1"/>
    <dgm:cxn modelId="{C6987F09-4E60-4E87-BEF7-36FF5153D8E0}" type="presOf" srcId="{3F3097F5-A0FA-4867-BF9A-774376C5D2AD}" destId="{85DE9609-AC05-4E75-A9AC-0BFE167FDBCD}" srcOrd="1" destOrd="1" presId="urn:microsoft.com/office/officeart/2005/8/layout/vList4#1"/>
    <dgm:cxn modelId="{9C1F0209-594D-46D3-9956-E5EBE47997D6}" type="presOf" srcId="{9FA7A20F-C135-482A-BB76-BD807CF2B064}" destId="{3308A96C-7418-4C0B-90C4-CC28663CACCC}" srcOrd="0" destOrd="1" presId="urn:microsoft.com/office/officeart/2005/8/layout/vList4#1"/>
    <dgm:cxn modelId="{45C6B096-5E36-43FA-9941-E5F70610F72A}" type="presOf" srcId="{9FA7A20F-C135-482A-BB76-BD807CF2B064}" destId="{4A9A67AE-595A-4CAB-B67E-D19ED277B1C9}" srcOrd="1" destOrd="1" presId="urn:microsoft.com/office/officeart/2005/8/layout/vList4#1"/>
    <dgm:cxn modelId="{33938678-5104-4E41-924A-55EFEE186493}" type="presOf" srcId="{4DBE2AA8-B83B-4B47-9AD2-ABFBFFB56A01}" destId="{8D6891BA-C459-4DA8-8018-9EEA2836E0C9}" srcOrd="0" destOrd="2" presId="urn:microsoft.com/office/officeart/2005/8/layout/vList4#1"/>
    <dgm:cxn modelId="{FD206989-B5BF-4463-83BC-04B857B7C1EF}" type="presOf" srcId="{ADBCF89C-54C0-472B-B879-74060A214EC4}" destId="{8D6891BA-C459-4DA8-8018-9EEA2836E0C9}" srcOrd="0" destOrd="0" presId="urn:microsoft.com/office/officeart/2005/8/layout/vList4#1"/>
    <dgm:cxn modelId="{C9703ADE-5D4E-47F7-ACB1-39DE10A49167}" type="presOf" srcId="{1D244F3F-6430-4D90-B9A8-2AE8FCB790AC}" destId="{27C93FF3-12AF-4745-BBE0-7345421696C8}" srcOrd="0" destOrd="0" presId="urn:microsoft.com/office/officeart/2005/8/layout/vList4#1"/>
    <dgm:cxn modelId="{31481FD6-D2F2-479B-8410-F0B724E7F1F3}" srcId="{624CBFC2-EFD6-44E2-A1F3-963DAB6D1FEB}" destId="{ADBCF89C-54C0-472B-B879-74060A214EC4}" srcOrd="0" destOrd="0" parTransId="{2079ED42-0CEF-4C78-ACB5-769A1F6D0E71}" sibTransId="{3F058F22-B35F-4351-A406-9482EC2CB779}"/>
    <dgm:cxn modelId="{9561B1A5-FECB-460E-86B2-FEE48D8D25F0}" type="presOf" srcId="{624CBFC2-EFD6-44E2-A1F3-963DAB6D1FEB}" destId="{E73D094D-12BE-4DDD-9DE7-0F5666AB7F19}" srcOrd="0" destOrd="0" presId="urn:microsoft.com/office/officeart/2005/8/layout/vList4#1"/>
    <dgm:cxn modelId="{50A235C5-EF95-415E-8E74-3EEFED0619F1}" type="presOf" srcId="{B7C52BF9-AB66-4124-B87B-DDCF94739D57}" destId="{8D6891BA-C459-4DA8-8018-9EEA2836E0C9}" srcOrd="0" destOrd="1" presId="urn:microsoft.com/office/officeart/2005/8/layout/vList4#1"/>
    <dgm:cxn modelId="{75E5EEF9-325E-458D-9CA6-23CD6944EE62}" srcId="{624CBFC2-EFD6-44E2-A1F3-963DAB6D1FEB}" destId="{1D244F3F-6430-4D90-B9A8-2AE8FCB790AC}" srcOrd="2" destOrd="0" parTransId="{F2289E98-1C14-42A6-A05B-B9DCC61A8486}" sibTransId="{3362303E-472E-4AF7-96C3-2DE5F9ECC799}"/>
    <dgm:cxn modelId="{2B650004-FE00-4BF3-8E7A-A63E22690301}" type="presParOf" srcId="{E73D094D-12BE-4DDD-9DE7-0F5666AB7F19}" destId="{B7355CB9-B002-4C72-AD31-94E826AD2528}" srcOrd="0" destOrd="0" presId="urn:microsoft.com/office/officeart/2005/8/layout/vList4#1"/>
    <dgm:cxn modelId="{39FE1124-9C9F-46CC-91C2-F99338A80598}" type="presParOf" srcId="{B7355CB9-B002-4C72-AD31-94E826AD2528}" destId="{8D6891BA-C459-4DA8-8018-9EEA2836E0C9}" srcOrd="0" destOrd="0" presId="urn:microsoft.com/office/officeart/2005/8/layout/vList4#1"/>
    <dgm:cxn modelId="{0A487F9F-F7AB-49B6-988B-AB79B5988AE0}" type="presParOf" srcId="{B7355CB9-B002-4C72-AD31-94E826AD2528}" destId="{9685979C-3816-47E1-9148-942668D555AE}" srcOrd="1" destOrd="0" presId="urn:microsoft.com/office/officeart/2005/8/layout/vList4#1"/>
    <dgm:cxn modelId="{30D2442E-480B-4030-A0B5-C42DC0CB3EFC}" type="presParOf" srcId="{B7355CB9-B002-4C72-AD31-94E826AD2528}" destId="{E2FF52A9-CAD7-46A2-AE39-A171ED0625F3}" srcOrd="2" destOrd="0" presId="urn:microsoft.com/office/officeart/2005/8/layout/vList4#1"/>
    <dgm:cxn modelId="{87D34941-BBB9-4F11-9C12-17C7ED9058E7}" type="presParOf" srcId="{E73D094D-12BE-4DDD-9DE7-0F5666AB7F19}" destId="{275003E4-C646-45A1-BB8D-4898D15FA0D9}" srcOrd="1" destOrd="0" presId="urn:microsoft.com/office/officeart/2005/8/layout/vList4#1"/>
    <dgm:cxn modelId="{D5E3AAEF-2129-4156-8B5F-EEFA2DA985AA}" type="presParOf" srcId="{E73D094D-12BE-4DDD-9DE7-0F5666AB7F19}" destId="{CCAE44A3-63A5-463C-97C8-ACC7DDE290BD}" srcOrd="2" destOrd="0" presId="urn:microsoft.com/office/officeart/2005/8/layout/vList4#1"/>
    <dgm:cxn modelId="{312F2748-31F2-43F9-888C-33A6D93CF978}" type="presParOf" srcId="{CCAE44A3-63A5-463C-97C8-ACC7DDE290BD}" destId="{3308A96C-7418-4C0B-90C4-CC28663CACCC}" srcOrd="0" destOrd="0" presId="urn:microsoft.com/office/officeart/2005/8/layout/vList4#1"/>
    <dgm:cxn modelId="{047CEBA9-7262-49F9-BFFB-12F1A99CAB93}" type="presParOf" srcId="{CCAE44A3-63A5-463C-97C8-ACC7DDE290BD}" destId="{E08452C2-F4A4-4796-8DC6-EAD7F19194C8}" srcOrd="1" destOrd="0" presId="urn:microsoft.com/office/officeart/2005/8/layout/vList4#1"/>
    <dgm:cxn modelId="{E41F1E36-AB33-4B87-9B17-18BFFE9CFB7F}" type="presParOf" srcId="{CCAE44A3-63A5-463C-97C8-ACC7DDE290BD}" destId="{4A9A67AE-595A-4CAB-B67E-D19ED277B1C9}" srcOrd="2" destOrd="0" presId="urn:microsoft.com/office/officeart/2005/8/layout/vList4#1"/>
    <dgm:cxn modelId="{38695D36-7BA6-4DC8-ADDF-E386BE09B38B}" type="presParOf" srcId="{E73D094D-12BE-4DDD-9DE7-0F5666AB7F19}" destId="{766C4DA0-6E7B-4175-847C-F2371122F6ED}" srcOrd="3" destOrd="0" presId="urn:microsoft.com/office/officeart/2005/8/layout/vList4#1"/>
    <dgm:cxn modelId="{A93CC903-2A60-4B3C-BB50-BBDF89497FB3}" type="presParOf" srcId="{E73D094D-12BE-4DDD-9DE7-0F5666AB7F19}" destId="{91A9BC57-FD94-4CEB-A37C-7F5F1CDF17BB}" srcOrd="4" destOrd="0" presId="urn:microsoft.com/office/officeart/2005/8/layout/vList4#1"/>
    <dgm:cxn modelId="{BA7D3A67-81D5-4459-AB30-A5241FAE0169}" type="presParOf" srcId="{91A9BC57-FD94-4CEB-A37C-7F5F1CDF17BB}" destId="{27C93FF3-12AF-4745-BBE0-7345421696C8}" srcOrd="0" destOrd="0" presId="urn:microsoft.com/office/officeart/2005/8/layout/vList4#1"/>
    <dgm:cxn modelId="{DEFEC65F-E32D-4706-9AA3-316B7CA0946F}" type="presParOf" srcId="{91A9BC57-FD94-4CEB-A37C-7F5F1CDF17BB}" destId="{7710EB18-0391-4DFF-BCF1-D7D1242E603D}" srcOrd="1" destOrd="0" presId="urn:microsoft.com/office/officeart/2005/8/layout/vList4#1"/>
    <dgm:cxn modelId="{F897B920-DB70-41C6-8674-BA6521FCA6A1}" type="presParOf" srcId="{91A9BC57-FD94-4CEB-A37C-7F5F1CDF17BB}" destId="{85DE9609-AC05-4E75-A9AC-0BFE167FDBC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D12983-9D04-49EA-BDB8-FFE30829F50F}" type="doc">
      <dgm:prSet loTypeId="urn:microsoft.com/office/officeart/2005/8/layout/vList4#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999020A2-D170-427D-AE20-F13C61719E41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Упражнения для развития равновесия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09F86F78-FD94-4399-A0B7-972200FBA679}" type="parTrans" cxnId="{C1850CFE-8FF7-48A8-8DF8-E08385F0E595}">
      <dgm:prSet/>
      <dgm:spPr/>
      <dgm:t>
        <a:bodyPr/>
        <a:lstStyle/>
        <a:p>
          <a:endParaRPr lang="ru-RU"/>
        </a:p>
      </dgm:t>
    </dgm:pt>
    <dgm:pt modelId="{32DE9402-A08C-4EF0-A5DE-A872FEE30F0C}" type="sibTrans" cxnId="{C1850CFE-8FF7-48A8-8DF8-E08385F0E595}">
      <dgm:prSet/>
      <dgm:spPr/>
      <dgm:t>
        <a:bodyPr/>
        <a:lstStyle/>
        <a:p>
          <a:endParaRPr lang="ru-RU"/>
        </a:p>
      </dgm:t>
    </dgm:pt>
    <dgm:pt modelId="{9C7126CC-9EF6-4576-847F-DA5EF21C08DF}">
      <dgm:prSet phldrT="[Текст]" phldr="1"/>
      <dgm:spPr/>
      <dgm:t>
        <a:bodyPr/>
        <a:lstStyle/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E6C7C045-473C-4F76-B677-9A8A1194BC66}" type="parTrans" cxnId="{035A4466-DED8-44C2-A25E-8F73E6F74001}">
      <dgm:prSet/>
      <dgm:spPr/>
      <dgm:t>
        <a:bodyPr/>
        <a:lstStyle/>
        <a:p>
          <a:endParaRPr lang="ru-RU"/>
        </a:p>
      </dgm:t>
    </dgm:pt>
    <dgm:pt modelId="{2BFCAABB-0585-4C95-89C2-8A38FA2645F0}" type="sibTrans" cxnId="{035A4466-DED8-44C2-A25E-8F73E6F74001}">
      <dgm:prSet/>
      <dgm:spPr/>
      <dgm:t>
        <a:bodyPr/>
        <a:lstStyle/>
        <a:p>
          <a:endParaRPr lang="ru-RU"/>
        </a:p>
      </dgm:t>
    </dgm:pt>
    <dgm:pt modelId="{012089D8-BDA6-45C8-88FF-BEACEFBD4DDF}">
      <dgm:prSet phldrT="[Текст]" custT="1"/>
      <dgm:spPr/>
      <dgm:t>
        <a:bodyPr/>
        <a:lstStyle/>
        <a:p>
          <a:pPr marL="228600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CCCA4975-6134-45A8-B88D-8548C0F15571}" type="parTrans" cxnId="{282C5A49-333F-410F-ABA2-67893F823D43}">
      <dgm:prSet/>
      <dgm:spPr/>
      <dgm:t>
        <a:bodyPr/>
        <a:lstStyle/>
        <a:p>
          <a:endParaRPr lang="ru-RU"/>
        </a:p>
      </dgm:t>
    </dgm:pt>
    <dgm:pt modelId="{78F30ECF-B3F9-46CC-A76D-101480060D0B}" type="sibTrans" cxnId="{282C5A49-333F-410F-ABA2-67893F823D43}">
      <dgm:prSet/>
      <dgm:spPr/>
      <dgm:t>
        <a:bodyPr/>
        <a:lstStyle/>
        <a:p>
          <a:endParaRPr lang="ru-RU"/>
        </a:p>
      </dgm:t>
    </dgm:pt>
    <dgm:pt modelId="{394409ED-9A42-49A0-8862-D99F91FD0274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/>
            <a:t>Упражнения для развития координации</a:t>
          </a:r>
        </a:p>
        <a:p>
          <a:pPr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DCA87D11-F9DC-49F5-86C9-B95D2051785F}" type="parTrans" cxnId="{997C1BB2-6754-4D00-BFC0-83D667125476}">
      <dgm:prSet/>
      <dgm:spPr/>
      <dgm:t>
        <a:bodyPr/>
        <a:lstStyle/>
        <a:p>
          <a:endParaRPr lang="ru-RU"/>
        </a:p>
      </dgm:t>
    </dgm:pt>
    <dgm:pt modelId="{9E8AB6B9-1FBE-4DDB-9C79-0457ACC601AD}" type="sibTrans" cxnId="{997C1BB2-6754-4D00-BFC0-83D667125476}">
      <dgm:prSet/>
      <dgm:spPr/>
      <dgm:t>
        <a:bodyPr/>
        <a:lstStyle/>
        <a:p>
          <a:endParaRPr lang="ru-RU"/>
        </a:p>
      </dgm:t>
    </dgm:pt>
    <dgm:pt modelId="{BBBA5BB6-DFBE-4213-893E-5544AC096D78}">
      <dgm:prSet phldrT="[Текст]" phldr="1"/>
      <dgm:spPr/>
      <dgm:t>
        <a:bodyPr/>
        <a:lstStyle/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/>
        </a:p>
      </dgm:t>
    </dgm:pt>
    <dgm:pt modelId="{CF77DB8E-6904-4100-9461-B4F71E35284F}" type="parTrans" cxnId="{E26DE0D9-D43E-408A-9143-9FC2EC10430E}">
      <dgm:prSet/>
      <dgm:spPr/>
      <dgm:t>
        <a:bodyPr/>
        <a:lstStyle/>
        <a:p>
          <a:endParaRPr lang="ru-RU"/>
        </a:p>
      </dgm:t>
    </dgm:pt>
    <dgm:pt modelId="{1BB8DDE1-C0C7-4FAE-B568-6B4B741814E6}" type="sibTrans" cxnId="{E26DE0D9-D43E-408A-9143-9FC2EC10430E}">
      <dgm:prSet/>
      <dgm:spPr/>
      <dgm:t>
        <a:bodyPr/>
        <a:lstStyle/>
        <a:p>
          <a:endParaRPr lang="ru-RU"/>
        </a:p>
      </dgm:t>
    </dgm:pt>
    <dgm:pt modelId="{83449DA2-908C-4230-9DBD-BE8D0938C64D}">
      <dgm:prSet phldrT="[Текст]" custT="1"/>
      <dgm:spPr/>
      <dgm:t>
        <a:bodyPr/>
        <a:lstStyle/>
        <a:p>
          <a:pPr marL="285750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800" b="1" dirty="0"/>
        </a:p>
      </dgm:t>
    </dgm:pt>
    <dgm:pt modelId="{491604CD-DDFD-4CFA-9F70-243D46C10378}" type="parTrans" cxnId="{0C29027A-E9A5-400A-ADFF-4F21EE847EFC}">
      <dgm:prSet/>
      <dgm:spPr/>
      <dgm:t>
        <a:bodyPr/>
        <a:lstStyle/>
        <a:p>
          <a:endParaRPr lang="ru-RU"/>
        </a:p>
      </dgm:t>
    </dgm:pt>
    <dgm:pt modelId="{E3DE8887-FB1F-4104-BEE8-1B1DE2E95B42}" type="sibTrans" cxnId="{0C29027A-E9A5-400A-ADFF-4F21EE847EFC}">
      <dgm:prSet/>
      <dgm:spPr/>
      <dgm:t>
        <a:bodyPr/>
        <a:lstStyle/>
        <a:p>
          <a:endParaRPr lang="ru-RU"/>
        </a:p>
      </dgm:t>
    </dgm:pt>
    <dgm:pt modelId="{656B935C-25D3-4574-9D84-9AE269F2298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dirty="0" err="1" smtClean="0"/>
            <a:t>Общеразвивающие</a:t>
          </a:r>
          <a:r>
            <a:rPr lang="ru-RU" sz="4000" b="1" dirty="0" smtClean="0"/>
            <a:t> упражнения</a:t>
          </a:r>
        </a:p>
        <a:p>
          <a:pPr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dirty="0"/>
        </a:p>
      </dgm:t>
    </dgm:pt>
    <dgm:pt modelId="{F2A55009-BA50-4CC1-BFB8-2D7FA5D84C67}" type="parTrans" cxnId="{7379DDB6-A79B-471E-BB4C-C507D11B135B}">
      <dgm:prSet/>
      <dgm:spPr/>
      <dgm:t>
        <a:bodyPr/>
        <a:lstStyle/>
        <a:p>
          <a:endParaRPr lang="ru-RU"/>
        </a:p>
      </dgm:t>
    </dgm:pt>
    <dgm:pt modelId="{CD4039B4-09D3-4789-B369-938E714FA7A4}" type="sibTrans" cxnId="{7379DDB6-A79B-471E-BB4C-C507D11B135B}">
      <dgm:prSet/>
      <dgm:spPr/>
      <dgm:t>
        <a:bodyPr/>
        <a:lstStyle/>
        <a:p>
          <a:endParaRPr lang="ru-RU"/>
        </a:p>
      </dgm:t>
    </dgm:pt>
    <dgm:pt modelId="{87F2743D-AA16-453E-86B2-C52D01AA9E66}">
      <dgm:prSet phldrT="[Текст]" phldr="1"/>
      <dgm:spPr/>
      <dgm:t>
        <a:bodyPr/>
        <a:lstStyle/>
        <a:p>
          <a:pPr marL="171450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900" dirty="0"/>
        </a:p>
      </dgm:t>
    </dgm:pt>
    <dgm:pt modelId="{833C9B67-06C9-4974-879E-83B8954516DA}" type="parTrans" cxnId="{F2194F54-2069-4C03-92A9-C3EC332F80C9}">
      <dgm:prSet/>
      <dgm:spPr/>
      <dgm:t>
        <a:bodyPr/>
        <a:lstStyle/>
        <a:p>
          <a:endParaRPr lang="ru-RU"/>
        </a:p>
      </dgm:t>
    </dgm:pt>
    <dgm:pt modelId="{650BDB64-61B1-4F39-B012-E4DE7162038D}" type="sibTrans" cxnId="{F2194F54-2069-4C03-92A9-C3EC332F80C9}">
      <dgm:prSet/>
      <dgm:spPr/>
      <dgm:t>
        <a:bodyPr/>
        <a:lstStyle/>
        <a:p>
          <a:endParaRPr lang="ru-RU"/>
        </a:p>
      </dgm:t>
    </dgm:pt>
    <dgm:pt modelId="{2BFA3EA9-4E89-4DF3-A409-C67633691D91}">
      <dgm:prSet phldrT="[Текст]" custT="1"/>
      <dgm:spPr/>
      <dgm:t>
        <a:bodyPr/>
        <a:lstStyle/>
        <a:p>
          <a:pPr marL="228600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459A9DD7-C51E-4843-AD81-62EB7C514E90}" type="parTrans" cxnId="{06C571AD-39B9-4790-9501-4AE810BE3576}">
      <dgm:prSet/>
      <dgm:spPr/>
      <dgm:t>
        <a:bodyPr/>
        <a:lstStyle/>
        <a:p>
          <a:endParaRPr lang="ru-RU"/>
        </a:p>
      </dgm:t>
    </dgm:pt>
    <dgm:pt modelId="{6CD548A7-D65C-44F1-B178-9D42C06D7FDC}" type="sibTrans" cxnId="{06C571AD-39B9-4790-9501-4AE810BE3576}">
      <dgm:prSet/>
      <dgm:spPr/>
      <dgm:t>
        <a:bodyPr/>
        <a:lstStyle/>
        <a:p>
          <a:endParaRPr lang="ru-RU"/>
        </a:p>
      </dgm:t>
    </dgm:pt>
    <dgm:pt modelId="{1BAF33FE-19A1-49B9-90D1-41658759179A}" type="pres">
      <dgm:prSet presAssocID="{A9D12983-9D04-49EA-BDB8-FFE30829F50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AA5075-D820-4361-9ED6-D2ACF4919A95}" type="pres">
      <dgm:prSet presAssocID="{999020A2-D170-427D-AE20-F13C61719E41}" presName="comp" presStyleCnt="0"/>
      <dgm:spPr/>
    </dgm:pt>
    <dgm:pt modelId="{5562544A-9270-4B0C-AE58-A1D722503A04}" type="pres">
      <dgm:prSet presAssocID="{999020A2-D170-427D-AE20-F13C61719E41}" presName="box" presStyleLbl="node1" presStyleIdx="0" presStyleCnt="3"/>
      <dgm:spPr/>
      <dgm:t>
        <a:bodyPr/>
        <a:lstStyle/>
        <a:p>
          <a:endParaRPr lang="ru-RU"/>
        </a:p>
      </dgm:t>
    </dgm:pt>
    <dgm:pt modelId="{E74FBFF8-E280-4C7F-9E6D-3B035361D9AE}" type="pres">
      <dgm:prSet presAssocID="{999020A2-D170-427D-AE20-F13C61719E4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1EF01B-9AEF-4A58-AE6F-3D829E5C3220}" type="pres">
      <dgm:prSet presAssocID="{999020A2-D170-427D-AE20-F13C61719E4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BDA41-570E-4ECF-8200-E3CE86D1898F}" type="pres">
      <dgm:prSet presAssocID="{32DE9402-A08C-4EF0-A5DE-A872FEE30F0C}" presName="spacer" presStyleCnt="0"/>
      <dgm:spPr/>
    </dgm:pt>
    <dgm:pt modelId="{489EB435-2BF3-40ED-AB31-29E54B52E2C0}" type="pres">
      <dgm:prSet presAssocID="{394409ED-9A42-49A0-8862-D99F91FD0274}" presName="comp" presStyleCnt="0"/>
      <dgm:spPr/>
    </dgm:pt>
    <dgm:pt modelId="{25EB4969-97A1-4E6F-A70E-002CD6150695}" type="pres">
      <dgm:prSet presAssocID="{394409ED-9A42-49A0-8862-D99F91FD0274}" presName="box" presStyleLbl="node1" presStyleIdx="1" presStyleCnt="3"/>
      <dgm:spPr/>
      <dgm:t>
        <a:bodyPr/>
        <a:lstStyle/>
        <a:p>
          <a:endParaRPr lang="ru-RU"/>
        </a:p>
      </dgm:t>
    </dgm:pt>
    <dgm:pt modelId="{8D7FAA24-4DA0-42D2-90E1-EF6721F07A33}" type="pres">
      <dgm:prSet presAssocID="{394409ED-9A42-49A0-8862-D99F91FD0274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783BF9-C7A2-4D40-8DF5-754B3E4E99DF}" type="pres">
      <dgm:prSet presAssocID="{394409ED-9A42-49A0-8862-D99F91FD027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0D355-EFE7-4BB2-A923-6479AA43CCD4}" type="pres">
      <dgm:prSet presAssocID="{9E8AB6B9-1FBE-4DDB-9C79-0457ACC601AD}" presName="spacer" presStyleCnt="0"/>
      <dgm:spPr/>
    </dgm:pt>
    <dgm:pt modelId="{CA087564-B238-462D-BB8E-E0C85C09E1BF}" type="pres">
      <dgm:prSet presAssocID="{656B935C-25D3-4574-9D84-9AE269F22989}" presName="comp" presStyleCnt="0"/>
      <dgm:spPr/>
    </dgm:pt>
    <dgm:pt modelId="{F9465594-BED2-4B91-AF36-48443DB7F6BD}" type="pres">
      <dgm:prSet presAssocID="{656B935C-25D3-4574-9D84-9AE269F22989}" presName="box" presStyleLbl="node1" presStyleIdx="2" presStyleCnt="3"/>
      <dgm:spPr/>
      <dgm:t>
        <a:bodyPr/>
        <a:lstStyle/>
        <a:p>
          <a:endParaRPr lang="ru-RU"/>
        </a:p>
      </dgm:t>
    </dgm:pt>
    <dgm:pt modelId="{44100247-A4FE-4E31-9EEF-3C96AFD9E98B}" type="pres">
      <dgm:prSet presAssocID="{656B935C-25D3-4574-9D84-9AE269F22989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FDEEDD-F4D1-490E-A8B0-2C6BAC40F12C}" type="pres">
      <dgm:prSet presAssocID="{656B935C-25D3-4574-9D84-9AE269F2298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3F1956-00DC-4643-8ADE-CB98659A2713}" type="presOf" srcId="{999020A2-D170-427D-AE20-F13C61719E41}" destId="{011EF01B-9AEF-4A58-AE6F-3D829E5C3220}" srcOrd="1" destOrd="0" presId="urn:microsoft.com/office/officeart/2005/8/layout/vList4#2"/>
    <dgm:cxn modelId="{B63219DD-520E-40F7-9C81-4C24E6906B09}" type="presOf" srcId="{83449DA2-908C-4230-9DBD-BE8D0938C64D}" destId="{25EB4969-97A1-4E6F-A70E-002CD6150695}" srcOrd="0" destOrd="2" presId="urn:microsoft.com/office/officeart/2005/8/layout/vList4#2"/>
    <dgm:cxn modelId="{282C5A49-333F-410F-ABA2-67893F823D43}" srcId="{999020A2-D170-427D-AE20-F13C61719E41}" destId="{012089D8-BDA6-45C8-88FF-BEACEFBD4DDF}" srcOrd="1" destOrd="0" parTransId="{CCCA4975-6134-45A8-B88D-8548C0F15571}" sibTransId="{78F30ECF-B3F9-46CC-A76D-101480060D0B}"/>
    <dgm:cxn modelId="{997C1BB2-6754-4D00-BFC0-83D667125476}" srcId="{A9D12983-9D04-49EA-BDB8-FFE30829F50F}" destId="{394409ED-9A42-49A0-8862-D99F91FD0274}" srcOrd="1" destOrd="0" parTransId="{DCA87D11-F9DC-49F5-86C9-B95D2051785F}" sibTransId="{9E8AB6B9-1FBE-4DDB-9C79-0457ACC601AD}"/>
    <dgm:cxn modelId="{06C571AD-39B9-4790-9501-4AE810BE3576}" srcId="{656B935C-25D3-4574-9D84-9AE269F22989}" destId="{2BFA3EA9-4E89-4DF3-A409-C67633691D91}" srcOrd="1" destOrd="0" parTransId="{459A9DD7-C51E-4843-AD81-62EB7C514E90}" sibTransId="{6CD548A7-D65C-44F1-B178-9D42C06D7FDC}"/>
    <dgm:cxn modelId="{E5174C91-94AE-4811-B436-9933C81F900E}" type="presOf" srcId="{BBBA5BB6-DFBE-4213-893E-5544AC096D78}" destId="{B1783BF9-C7A2-4D40-8DF5-754B3E4E99DF}" srcOrd="1" destOrd="1" presId="urn:microsoft.com/office/officeart/2005/8/layout/vList4#2"/>
    <dgm:cxn modelId="{0D6CE368-68D1-4646-8C62-8B0507A99EAD}" type="presOf" srcId="{2BFA3EA9-4E89-4DF3-A409-C67633691D91}" destId="{24FDEEDD-F4D1-490E-A8B0-2C6BAC40F12C}" srcOrd="1" destOrd="2" presId="urn:microsoft.com/office/officeart/2005/8/layout/vList4#2"/>
    <dgm:cxn modelId="{C1850CFE-8FF7-48A8-8DF8-E08385F0E595}" srcId="{A9D12983-9D04-49EA-BDB8-FFE30829F50F}" destId="{999020A2-D170-427D-AE20-F13C61719E41}" srcOrd="0" destOrd="0" parTransId="{09F86F78-FD94-4399-A0B7-972200FBA679}" sibTransId="{32DE9402-A08C-4EF0-A5DE-A872FEE30F0C}"/>
    <dgm:cxn modelId="{A3F044BD-1145-41CF-9C11-1026777A9F26}" type="presOf" srcId="{012089D8-BDA6-45C8-88FF-BEACEFBD4DDF}" destId="{011EF01B-9AEF-4A58-AE6F-3D829E5C3220}" srcOrd="1" destOrd="2" presId="urn:microsoft.com/office/officeart/2005/8/layout/vList4#2"/>
    <dgm:cxn modelId="{FF889238-5A26-4F89-AADB-61A45DA24D87}" type="presOf" srcId="{83449DA2-908C-4230-9DBD-BE8D0938C64D}" destId="{B1783BF9-C7A2-4D40-8DF5-754B3E4E99DF}" srcOrd="1" destOrd="2" presId="urn:microsoft.com/office/officeart/2005/8/layout/vList4#2"/>
    <dgm:cxn modelId="{CD6E9809-19FF-4ECE-8A25-02058FF3C9D6}" type="presOf" srcId="{BBBA5BB6-DFBE-4213-893E-5544AC096D78}" destId="{25EB4969-97A1-4E6F-A70E-002CD6150695}" srcOrd="0" destOrd="1" presId="urn:microsoft.com/office/officeart/2005/8/layout/vList4#2"/>
    <dgm:cxn modelId="{E4782A31-E83C-4714-948D-24B3494EF2CA}" type="presOf" srcId="{9C7126CC-9EF6-4576-847F-DA5EF21C08DF}" destId="{011EF01B-9AEF-4A58-AE6F-3D829E5C3220}" srcOrd="1" destOrd="1" presId="urn:microsoft.com/office/officeart/2005/8/layout/vList4#2"/>
    <dgm:cxn modelId="{0C29027A-E9A5-400A-ADFF-4F21EE847EFC}" srcId="{394409ED-9A42-49A0-8862-D99F91FD0274}" destId="{83449DA2-908C-4230-9DBD-BE8D0938C64D}" srcOrd="1" destOrd="0" parTransId="{491604CD-DDFD-4CFA-9F70-243D46C10378}" sibTransId="{E3DE8887-FB1F-4104-BEE8-1B1DE2E95B42}"/>
    <dgm:cxn modelId="{7379DDB6-A79B-471E-BB4C-C507D11B135B}" srcId="{A9D12983-9D04-49EA-BDB8-FFE30829F50F}" destId="{656B935C-25D3-4574-9D84-9AE269F22989}" srcOrd="2" destOrd="0" parTransId="{F2A55009-BA50-4CC1-BFB8-2D7FA5D84C67}" sibTransId="{CD4039B4-09D3-4789-B369-938E714FA7A4}"/>
    <dgm:cxn modelId="{FB0FB78B-C3AA-4F24-9DC7-C85CC37BF9C6}" type="presOf" srcId="{A9D12983-9D04-49EA-BDB8-FFE30829F50F}" destId="{1BAF33FE-19A1-49B9-90D1-41658759179A}" srcOrd="0" destOrd="0" presId="urn:microsoft.com/office/officeart/2005/8/layout/vList4#2"/>
    <dgm:cxn modelId="{0BC537CF-91BA-4180-8062-0F9CD7006944}" type="presOf" srcId="{2BFA3EA9-4E89-4DF3-A409-C67633691D91}" destId="{F9465594-BED2-4B91-AF36-48443DB7F6BD}" srcOrd="0" destOrd="2" presId="urn:microsoft.com/office/officeart/2005/8/layout/vList4#2"/>
    <dgm:cxn modelId="{332F9A2C-BB00-4267-BFCE-CCFB5737D8BC}" type="presOf" srcId="{656B935C-25D3-4574-9D84-9AE269F22989}" destId="{24FDEEDD-F4D1-490E-A8B0-2C6BAC40F12C}" srcOrd="1" destOrd="0" presId="urn:microsoft.com/office/officeart/2005/8/layout/vList4#2"/>
    <dgm:cxn modelId="{0558A657-720A-451F-BBFB-4D6A57067C91}" type="presOf" srcId="{012089D8-BDA6-45C8-88FF-BEACEFBD4DDF}" destId="{5562544A-9270-4B0C-AE58-A1D722503A04}" srcOrd="0" destOrd="2" presId="urn:microsoft.com/office/officeart/2005/8/layout/vList4#2"/>
    <dgm:cxn modelId="{C6FEF0C8-1957-40EE-9E01-545D10CB23A2}" type="presOf" srcId="{394409ED-9A42-49A0-8862-D99F91FD0274}" destId="{B1783BF9-C7A2-4D40-8DF5-754B3E4E99DF}" srcOrd="1" destOrd="0" presId="urn:microsoft.com/office/officeart/2005/8/layout/vList4#2"/>
    <dgm:cxn modelId="{F2194F54-2069-4C03-92A9-C3EC332F80C9}" srcId="{656B935C-25D3-4574-9D84-9AE269F22989}" destId="{87F2743D-AA16-453E-86B2-C52D01AA9E66}" srcOrd="0" destOrd="0" parTransId="{833C9B67-06C9-4974-879E-83B8954516DA}" sibTransId="{650BDB64-61B1-4F39-B012-E4DE7162038D}"/>
    <dgm:cxn modelId="{59FEDD24-FC8D-4819-896D-D57F40EB61BE}" type="presOf" srcId="{87F2743D-AA16-453E-86B2-C52D01AA9E66}" destId="{F9465594-BED2-4B91-AF36-48443DB7F6BD}" srcOrd="0" destOrd="1" presId="urn:microsoft.com/office/officeart/2005/8/layout/vList4#2"/>
    <dgm:cxn modelId="{5EBF450B-B659-4512-AC06-8EC902F8D1EB}" type="presOf" srcId="{999020A2-D170-427D-AE20-F13C61719E41}" destId="{5562544A-9270-4B0C-AE58-A1D722503A04}" srcOrd="0" destOrd="0" presId="urn:microsoft.com/office/officeart/2005/8/layout/vList4#2"/>
    <dgm:cxn modelId="{7983ADBD-6997-415B-8C63-EBCEB3909061}" type="presOf" srcId="{394409ED-9A42-49A0-8862-D99F91FD0274}" destId="{25EB4969-97A1-4E6F-A70E-002CD6150695}" srcOrd="0" destOrd="0" presId="urn:microsoft.com/office/officeart/2005/8/layout/vList4#2"/>
    <dgm:cxn modelId="{CB735A2E-559A-4AE5-B081-63459D03F7B8}" type="presOf" srcId="{9C7126CC-9EF6-4576-847F-DA5EF21C08DF}" destId="{5562544A-9270-4B0C-AE58-A1D722503A04}" srcOrd="0" destOrd="1" presId="urn:microsoft.com/office/officeart/2005/8/layout/vList4#2"/>
    <dgm:cxn modelId="{035A4466-DED8-44C2-A25E-8F73E6F74001}" srcId="{999020A2-D170-427D-AE20-F13C61719E41}" destId="{9C7126CC-9EF6-4576-847F-DA5EF21C08DF}" srcOrd="0" destOrd="0" parTransId="{E6C7C045-473C-4F76-B677-9A8A1194BC66}" sibTransId="{2BFCAABB-0585-4C95-89C2-8A38FA2645F0}"/>
    <dgm:cxn modelId="{4F2F53DC-E80C-4332-81CB-02806F1C0A3F}" type="presOf" srcId="{87F2743D-AA16-453E-86B2-C52D01AA9E66}" destId="{24FDEEDD-F4D1-490E-A8B0-2C6BAC40F12C}" srcOrd="1" destOrd="1" presId="urn:microsoft.com/office/officeart/2005/8/layout/vList4#2"/>
    <dgm:cxn modelId="{E26DE0D9-D43E-408A-9143-9FC2EC10430E}" srcId="{394409ED-9A42-49A0-8862-D99F91FD0274}" destId="{BBBA5BB6-DFBE-4213-893E-5544AC096D78}" srcOrd="0" destOrd="0" parTransId="{CF77DB8E-6904-4100-9461-B4F71E35284F}" sibTransId="{1BB8DDE1-C0C7-4FAE-B568-6B4B741814E6}"/>
    <dgm:cxn modelId="{D2CBA6EA-6801-430A-9673-8CDABD136989}" type="presOf" srcId="{656B935C-25D3-4574-9D84-9AE269F22989}" destId="{F9465594-BED2-4B91-AF36-48443DB7F6BD}" srcOrd="0" destOrd="0" presId="urn:microsoft.com/office/officeart/2005/8/layout/vList4#2"/>
    <dgm:cxn modelId="{17B31519-D2B8-4E31-A86F-DF1BB15C532E}" type="presParOf" srcId="{1BAF33FE-19A1-49B9-90D1-41658759179A}" destId="{E0AA5075-D820-4361-9ED6-D2ACF4919A95}" srcOrd="0" destOrd="0" presId="urn:microsoft.com/office/officeart/2005/8/layout/vList4#2"/>
    <dgm:cxn modelId="{37E2B7C5-0468-4309-B86C-5AFE9AF29984}" type="presParOf" srcId="{E0AA5075-D820-4361-9ED6-D2ACF4919A95}" destId="{5562544A-9270-4B0C-AE58-A1D722503A04}" srcOrd="0" destOrd="0" presId="urn:microsoft.com/office/officeart/2005/8/layout/vList4#2"/>
    <dgm:cxn modelId="{2EECC836-0056-4AC2-B742-98DCD180342A}" type="presParOf" srcId="{E0AA5075-D820-4361-9ED6-D2ACF4919A95}" destId="{E74FBFF8-E280-4C7F-9E6D-3B035361D9AE}" srcOrd="1" destOrd="0" presId="urn:microsoft.com/office/officeart/2005/8/layout/vList4#2"/>
    <dgm:cxn modelId="{3594EC3F-6709-46A1-B5A6-7ECBF891D5B6}" type="presParOf" srcId="{E0AA5075-D820-4361-9ED6-D2ACF4919A95}" destId="{011EF01B-9AEF-4A58-AE6F-3D829E5C3220}" srcOrd="2" destOrd="0" presId="urn:microsoft.com/office/officeart/2005/8/layout/vList4#2"/>
    <dgm:cxn modelId="{51C1B983-F716-41BA-AC48-790BCED402DD}" type="presParOf" srcId="{1BAF33FE-19A1-49B9-90D1-41658759179A}" destId="{69DBDA41-570E-4ECF-8200-E3CE86D1898F}" srcOrd="1" destOrd="0" presId="urn:microsoft.com/office/officeart/2005/8/layout/vList4#2"/>
    <dgm:cxn modelId="{3A362305-7232-49F6-BE98-8696FA93C0BB}" type="presParOf" srcId="{1BAF33FE-19A1-49B9-90D1-41658759179A}" destId="{489EB435-2BF3-40ED-AB31-29E54B52E2C0}" srcOrd="2" destOrd="0" presId="urn:microsoft.com/office/officeart/2005/8/layout/vList4#2"/>
    <dgm:cxn modelId="{724FDB03-F21F-4C13-A39A-2CC1BFAD0EF0}" type="presParOf" srcId="{489EB435-2BF3-40ED-AB31-29E54B52E2C0}" destId="{25EB4969-97A1-4E6F-A70E-002CD6150695}" srcOrd="0" destOrd="0" presId="urn:microsoft.com/office/officeart/2005/8/layout/vList4#2"/>
    <dgm:cxn modelId="{F8D4FB6F-54C5-4D6B-8477-128190301BB5}" type="presParOf" srcId="{489EB435-2BF3-40ED-AB31-29E54B52E2C0}" destId="{8D7FAA24-4DA0-42D2-90E1-EF6721F07A33}" srcOrd="1" destOrd="0" presId="urn:microsoft.com/office/officeart/2005/8/layout/vList4#2"/>
    <dgm:cxn modelId="{A52A87B7-5A86-41E3-AFF4-0C6731E317AF}" type="presParOf" srcId="{489EB435-2BF3-40ED-AB31-29E54B52E2C0}" destId="{B1783BF9-C7A2-4D40-8DF5-754B3E4E99DF}" srcOrd="2" destOrd="0" presId="urn:microsoft.com/office/officeart/2005/8/layout/vList4#2"/>
    <dgm:cxn modelId="{73454B8D-9459-4B47-821F-2C7AC19916C1}" type="presParOf" srcId="{1BAF33FE-19A1-49B9-90D1-41658759179A}" destId="{1810D355-EFE7-4BB2-A923-6479AA43CCD4}" srcOrd="3" destOrd="0" presId="urn:microsoft.com/office/officeart/2005/8/layout/vList4#2"/>
    <dgm:cxn modelId="{026DA894-B804-487A-A244-15181C4B9595}" type="presParOf" srcId="{1BAF33FE-19A1-49B9-90D1-41658759179A}" destId="{CA087564-B238-462D-BB8E-E0C85C09E1BF}" srcOrd="4" destOrd="0" presId="urn:microsoft.com/office/officeart/2005/8/layout/vList4#2"/>
    <dgm:cxn modelId="{1DC1CAF6-7760-4B8F-82C0-F86444216E22}" type="presParOf" srcId="{CA087564-B238-462D-BB8E-E0C85C09E1BF}" destId="{F9465594-BED2-4B91-AF36-48443DB7F6BD}" srcOrd="0" destOrd="0" presId="urn:microsoft.com/office/officeart/2005/8/layout/vList4#2"/>
    <dgm:cxn modelId="{C1624676-5FFF-4F3F-A805-0EF72E89135F}" type="presParOf" srcId="{CA087564-B238-462D-BB8E-E0C85C09E1BF}" destId="{44100247-A4FE-4E31-9EEF-3C96AFD9E98B}" srcOrd="1" destOrd="0" presId="urn:microsoft.com/office/officeart/2005/8/layout/vList4#2"/>
    <dgm:cxn modelId="{85D8BFD5-36B1-490B-B506-8439128D2947}" type="presParOf" srcId="{CA087564-B238-462D-BB8E-E0C85C09E1BF}" destId="{24FDEEDD-F4D1-490E-A8B0-2C6BAC40F12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E65DFD-C8B3-48CB-A180-5FA569B0E9EE}" type="doc">
      <dgm:prSet loTypeId="urn:microsoft.com/office/officeart/2005/8/layout/vList4#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7FA936D2-3EEC-4E69-90C8-3792B977227A}">
      <dgm:prSet phldrT="[Текст]" custT="1"/>
      <dgm:spPr/>
      <dgm:t>
        <a:bodyPr/>
        <a:lstStyle/>
        <a:p>
          <a:pPr algn="ctr"/>
          <a:r>
            <a:rPr lang="ru-RU" sz="4000" b="1" dirty="0" smtClean="0"/>
            <a:t>Обогащение сенсорного опыта детей</a:t>
          </a:r>
          <a:endParaRPr lang="ru-RU" sz="4000" b="1" dirty="0"/>
        </a:p>
      </dgm:t>
    </dgm:pt>
    <dgm:pt modelId="{99A8ACBC-C142-467A-966C-702363435CC1}" type="parTrans" cxnId="{C376B742-35AC-4B8A-8E9E-A7A7ED530282}">
      <dgm:prSet/>
      <dgm:spPr/>
      <dgm:t>
        <a:bodyPr/>
        <a:lstStyle/>
        <a:p>
          <a:endParaRPr lang="ru-RU"/>
        </a:p>
      </dgm:t>
    </dgm:pt>
    <dgm:pt modelId="{9C1F853F-4EC2-4A80-88AF-5CEB913B56F2}" type="sibTrans" cxnId="{C376B742-35AC-4B8A-8E9E-A7A7ED530282}">
      <dgm:prSet/>
      <dgm:spPr/>
      <dgm:t>
        <a:bodyPr/>
        <a:lstStyle/>
        <a:p>
          <a:endParaRPr lang="ru-RU"/>
        </a:p>
      </dgm:t>
    </dgm:pt>
    <dgm:pt modelId="{CF4610AD-02CB-48EE-B74D-D209B85F0E51}">
      <dgm:prSet phldrT="[Текст]" phldr="1"/>
      <dgm:spPr/>
      <dgm:t>
        <a:bodyPr/>
        <a:lstStyle/>
        <a:p>
          <a:pPr algn="l"/>
          <a:endParaRPr lang="ru-RU" sz="2000" dirty="0"/>
        </a:p>
      </dgm:t>
    </dgm:pt>
    <dgm:pt modelId="{F42BEE78-3E49-4DEF-A523-F289CF43449B}" type="parTrans" cxnId="{9B77BEB6-942A-4889-BB38-3E2A542754F7}">
      <dgm:prSet/>
      <dgm:spPr/>
      <dgm:t>
        <a:bodyPr/>
        <a:lstStyle/>
        <a:p>
          <a:endParaRPr lang="ru-RU"/>
        </a:p>
      </dgm:t>
    </dgm:pt>
    <dgm:pt modelId="{96C16058-D8E7-4032-8EB3-6EA0FB884BA0}" type="sibTrans" cxnId="{9B77BEB6-942A-4889-BB38-3E2A542754F7}">
      <dgm:prSet/>
      <dgm:spPr/>
      <dgm:t>
        <a:bodyPr/>
        <a:lstStyle/>
        <a:p>
          <a:endParaRPr lang="ru-RU"/>
        </a:p>
      </dgm:t>
    </dgm:pt>
    <dgm:pt modelId="{147AC1F1-EF3B-4B3F-A4C4-3E30F88B7E3C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3600" b="1" dirty="0" smtClean="0"/>
            <a:t>Игры со строительным материалом</a:t>
          </a:r>
        </a:p>
        <a:p>
          <a:pPr algn="ctr">
            <a:spcAft>
              <a:spcPts val="0"/>
            </a:spcAft>
          </a:pPr>
          <a:r>
            <a:rPr lang="ru-RU" sz="3600" b="1" dirty="0" smtClean="0"/>
            <a:t>(кубики, кирпичики)</a:t>
          </a:r>
          <a:endParaRPr lang="ru-RU" sz="2600" dirty="0"/>
        </a:p>
      </dgm:t>
    </dgm:pt>
    <dgm:pt modelId="{CEA2FE1C-6227-420A-BF56-3B9414E477A0}" type="parTrans" cxnId="{A1900DBE-954B-4026-993D-31B0098C876E}">
      <dgm:prSet/>
      <dgm:spPr/>
      <dgm:t>
        <a:bodyPr/>
        <a:lstStyle/>
        <a:p>
          <a:endParaRPr lang="ru-RU"/>
        </a:p>
      </dgm:t>
    </dgm:pt>
    <dgm:pt modelId="{316C2613-5C0A-458D-B54A-5B42BC36E3E3}" type="sibTrans" cxnId="{A1900DBE-954B-4026-993D-31B0098C876E}">
      <dgm:prSet/>
      <dgm:spPr/>
      <dgm:t>
        <a:bodyPr/>
        <a:lstStyle/>
        <a:p>
          <a:endParaRPr lang="ru-RU"/>
        </a:p>
      </dgm:t>
    </dgm:pt>
    <dgm:pt modelId="{36A70651-1FE7-48DF-A541-4C477B728854}">
      <dgm:prSet phldrT="[Текст]" phldr="1"/>
      <dgm:spPr/>
      <dgm:t>
        <a:bodyPr/>
        <a:lstStyle/>
        <a:p>
          <a:pPr algn="l">
            <a:spcAft>
              <a:spcPct val="15000"/>
            </a:spcAft>
          </a:pPr>
          <a:endParaRPr lang="ru-RU" sz="2000"/>
        </a:p>
      </dgm:t>
    </dgm:pt>
    <dgm:pt modelId="{858C6374-C790-42BF-8F71-199602D91054}" type="parTrans" cxnId="{83582099-071B-4C63-966C-0C170D10E7F9}">
      <dgm:prSet/>
      <dgm:spPr/>
      <dgm:t>
        <a:bodyPr/>
        <a:lstStyle/>
        <a:p>
          <a:endParaRPr lang="ru-RU"/>
        </a:p>
      </dgm:t>
    </dgm:pt>
    <dgm:pt modelId="{BBD32859-1D3D-40D3-A57D-4A30659B2C3D}" type="sibTrans" cxnId="{83582099-071B-4C63-966C-0C170D10E7F9}">
      <dgm:prSet/>
      <dgm:spPr/>
      <dgm:t>
        <a:bodyPr/>
        <a:lstStyle/>
        <a:p>
          <a:endParaRPr lang="ru-RU"/>
        </a:p>
      </dgm:t>
    </dgm:pt>
    <dgm:pt modelId="{B045B0A9-3B95-4FF9-9937-AA2EB32F6957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Расширение ориентировки в окружающем</a:t>
          </a:r>
          <a:endParaRPr lang="ru-RU" sz="4000" b="1" dirty="0"/>
        </a:p>
      </dgm:t>
    </dgm:pt>
    <dgm:pt modelId="{ED664E8E-17B7-41D3-B736-D8F5FFC20C8E}" type="parTrans" cxnId="{4F1F1430-133D-4FA5-ACD2-D51DDAD9D8D3}">
      <dgm:prSet/>
      <dgm:spPr/>
      <dgm:t>
        <a:bodyPr/>
        <a:lstStyle/>
        <a:p>
          <a:endParaRPr lang="ru-RU"/>
        </a:p>
      </dgm:t>
    </dgm:pt>
    <dgm:pt modelId="{13D7DDFC-3B80-44E3-9DF9-843CF72C0D31}" type="sibTrans" cxnId="{4F1F1430-133D-4FA5-ACD2-D51DDAD9D8D3}">
      <dgm:prSet/>
      <dgm:spPr/>
      <dgm:t>
        <a:bodyPr/>
        <a:lstStyle/>
        <a:p>
          <a:endParaRPr lang="ru-RU"/>
        </a:p>
      </dgm:t>
    </dgm:pt>
    <dgm:pt modelId="{AF292D0B-EB42-4349-809B-726200984EDB}" type="pres">
      <dgm:prSet presAssocID="{09E65DFD-C8B3-48CB-A180-5FA569B0E9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4AD6A5-3EA3-44C2-9F3C-D01B82A77EFB}" type="pres">
      <dgm:prSet presAssocID="{7FA936D2-3EEC-4E69-90C8-3792B977227A}" presName="comp" presStyleCnt="0"/>
      <dgm:spPr/>
    </dgm:pt>
    <dgm:pt modelId="{4D3F2F08-527D-454D-B1FA-6CD2F3E07E1A}" type="pres">
      <dgm:prSet presAssocID="{7FA936D2-3EEC-4E69-90C8-3792B977227A}" presName="box" presStyleLbl="node1" presStyleIdx="0" presStyleCnt="3"/>
      <dgm:spPr/>
      <dgm:t>
        <a:bodyPr/>
        <a:lstStyle/>
        <a:p>
          <a:endParaRPr lang="ru-RU"/>
        </a:p>
      </dgm:t>
    </dgm:pt>
    <dgm:pt modelId="{14E12B49-8B30-42F6-80BF-68A93AB9A93B}" type="pres">
      <dgm:prSet presAssocID="{7FA936D2-3EEC-4E69-90C8-3792B977227A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554679-90F4-4F72-A871-34C9DB4F8341}" type="pres">
      <dgm:prSet presAssocID="{7FA936D2-3EEC-4E69-90C8-3792B977227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FF99E-71E2-4281-9716-C1002C9D5221}" type="pres">
      <dgm:prSet presAssocID="{9C1F853F-4EC2-4A80-88AF-5CEB913B56F2}" presName="spacer" presStyleCnt="0"/>
      <dgm:spPr/>
    </dgm:pt>
    <dgm:pt modelId="{32A66100-6F43-4F68-8610-34612F01BF65}" type="pres">
      <dgm:prSet presAssocID="{147AC1F1-EF3B-4B3F-A4C4-3E30F88B7E3C}" presName="comp" presStyleCnt="0"/>
      <dgm:spPr/>
    </dgm:pt>
    <dgm:pt modelId="{83F8CA09-9629-4B66-9F71-F5D51CF9AE36}" type="pres">
      <dgm:prSet presAssocID="{147AC1F1-EF3B-4B3F-A4C4-3E30F88B7E3C}" presName="box" presStyleLbl="node1" presStyleIdx="1" presStyleCnt="3"/>
      <dgm:spPr/>
      <dgm:t>
        <a:bodyPr/>
        <a:lstStyle/>
        <a:p>
          <a:endParaRPr lang="ru-RU"/>
        </a:p>
      </dgm:t>
    </dgm:pt>
    <dgm:pt modelId="{EF7EA348-DF93-43BB-9F1C-B1706DD1EBB3}" type="pres">
      <dgm:prSet presAssocID="{147AC1F1-EF3B-4B3F-A4C4-3E30F88B7E3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C5F8885-0F2F-46E5-84C8-4FFA6F6C8706}" type="pres">
      <dgm:prSet presAssocID="{147AC1F1-EF3B-4B3F-A4C4-3E30F88B7E3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D01C2-E1BE-4F07-A7F3-09BE61028E37}" type="pres">
      <dgm:prSet presAssocID="{316C2613-5C0A-458D-B54A-5B42BC36E3E3}" presName="spacer" presStyleCnt="0"/>
      <dgm:spPr/>
    </dgm:pt>
    <dgm:pt modelId="{6F698E40-2766-4DFC-A60A-51642F624A65}" type="pres">
      <dgm:prSet presAssocID="{B045B0A9-3B95-4FF9-9937-AA2EB32F6957}" presName="comp" presStyleCnt="0"/>
      <dgm:spPr/>
    </dgm:pt>
    <dgm:pt modelId="{F14A65FD-B10D-4364-ACEA-C27474D88A7C}" type="pres">
      <dgm:prSet presAssocID="{B045B0A9-3B95-4FF9-9937-AA2EB32F6957}" presName="box" presStyleLbl="node1" presStyleIdx="2" presStyleCnt="3"/>
      <dgm:spPr/>
      <dgm:t>
        <a:bodyPr/>
        <a:lstStyle/>
        <a:p>
          <a:endParaRPr lang="ru-RU"/>
        </a:p>
      </dgm:t>
    </dgm:pt>
    <dgm:pt modelId="{5CA5AD5C-BFDA-4601-AAF6-02AF55A79B05}" type="pres">
      <dgm:prSet presAssocID="{B045B0A9-3B95-4FF9-9937-AA2EB32F695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4818D86-F18D-4356-B14C-D5A15AB42406}" type="pres">
      <dgm:prSet presAssocID="{B045B0A9-3B95-4FF9-9937-AA2EB32F695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F721A-5BC8-4264-91DB-FE41BECCFB17}" type="presOf" srcId="{B045B0A9-3B95-4FF9-9937-AA2EB32F6957}" destId="{F14A65FD-B10D-4364-ACEA-C27474D88A7C}" srcOrd="0" destOrd="0" presId="urn:microsoft.com/office/officeart/2005/8/layout/vList4#3"/>
    <dgm:cxn modelId="{BA2C2D1A-7403-43FA-BA0C-36CDE64DC667}" type="presOf" srcId="{147AC1F1-EF3B-4B3F-A4C4-3E30F88B7E3C}" destId="{83F8CA09-9629-4B66-9F71-F5D51CF9AE36}" srcOrd="0" destOrd="0" presId="urn:microsoft.com/office/officeart/2005/8/layout/vList4#3"/>
    <dgm:cxn modelId="{F96C20CE-E548-4E86-93D2-4F81C5F2DB0A}" type="presOf" srcId="{147AC1F1-EF3B-4B3F-A4C4-3E30F88B7E3C}" destId="{8C5F8885-0F2F-46E5-84C8-4FFA6F6C8706}" srcOrd="1" destOrd="0" presId="urn:microsoft.com/office/officeart/2005/8/layout/vList4#3"/>
    <dgm:cxn modelId="{527FC39A-8308-448A-A157-583901D6863A}" type="presOf" srcId="{09E65DFD-C8B3-48CB-A180-5FA569B0E9EE}" destId="{AF292D0B-EB42-4349-809B-726200984EDB}" srcOrd="0" destOrd="0" presId="urn:microsoft.com/office/officeart/2005/8/layout/vList4#3"/>
    <dgm:cxn modelId="{F8437595-D340-452A-A4F3-03EBC186E191}" type="presOf" srcId="{CF4610AD-02CB-48EE-B74D-D209B85F0E51}" destId="{6B554679-90F4-4F72-A871-34C9DB4F8341}" srcOrd="1" destOrd="1" presId="urn:microsoft.com/office/officeart/2005/8/layout/vList4#3"/>
    <dgm:cxn modelId="{A1900DBE-954B-4026-993D-31B0098C876E}" srcId="{09E65DFD-C8B3-48CB-A180-5FA569B0E9EE}" destId="{147AC1F1-EF3B-4B3F-A4C4-3E30F88B7E3C}" srcOrd="1" destOrd="0" parTransId="{CEA2FE1C-6227-420A-BF56-3B9414E477A0}" sibTransId="{316C2613-5C0A-458D-B54A-5B42BC36E3E3}"/>
    <dgm:cxn modelId="{042DD19B-2992-4975-9565-AA5BFE81533D}" type="presOf" srcId="{CF4610AD-02CB-48EE-B74D-D209B85F0E51}" destId="{4D3F2F08-527D-454D-B1FA-6CD2F3E07E1A}" srcOrd="0" destOrd="1" presId="urn:microsoft.com/office/officeart/2005/8/layout/vList4#3"/>
    <dgm:cxn modelId="{4F1F1430-133D-4FA5-ACD2-D51DDAD9D8D3}" srcId="{09E65DFD-C8B3-48CB-A180-5FA569B0E9EE}" destId="{B045B0A9-3B95-4FF9-9937-AA2EB32F6957}" srcOrd="2" destOrd="0" parTransId="{ED664E8E-17B7-41D3-B736-D8F5FFC20C8E}" sibTransId="{13D7DDFC-3B80-44E3-9DF9-843CF72C0D31}"/>
    <dgm:cxn modelId="{59255949-3054-4503-9594-9853BB0EAE2F}" type="presOf" srcId="{7FA936D2-3EEC-4E69-90C8-3792B977227A}" destId="{6B554679-90F4-4F72-A871-34C9DB4F8341}" srcOrd="1" destOrd="0" presId="urn:microsoft.com/office/officeart/2005/8/layout/vList4#3"/>
    <dgm:cxn modelId="{550C8A1F-F1CF-4D70-9381-3D959F275271}" type="presOf" srcId="{B045B0A9-3B95-4FF9-9937-AA2EB32F6957}" destId="{F4818D86-F18D-4356-B14C-D5A15AB42406}" srcOrd="1" destOrd="0" presId="urn:microsoft.com/office/officeart/2005/8/layout/vList4#3"/>
    <dgm:cxn modelId="{9B77BEB6-942A-4889-BB38-3E2A542754F7}" srcId="{7FA936D2-3EEC-4E69-90C8-3792B977227A}" destId="{CF4610AD-02CB-48EE-B74D-D209B85F0E51}" srcOrd="0" destOrd="0" parTransId="{F42BEE78-3E49-4DEF-A523-F289CF43449B}" sibTransId="{96C16058-D8E7-4032-8EB3-6EA0FB884BA0}"/>
    <dgm:cxn modelId="{C544E26A-476F-4F13-BCB8-C2BD68CB00E9}" type="presOf" srcId="{7FA936D2-3EEC-4E69-90C8-3792B977227A}" destId="{4D3F2F08-527D-454D-B1FA-6CD2F3E07E1A}" srcOrd="0" destOrd="0" presId="urn:microsoft.com/office/officeart/2005/8/layout/vList4#3"/>
    <dgm:cxn modelId="{C376B742-35AC-4B8A-8E9E-A7A7ED530282}" srcId="{09E65DFD-C8B3-48CB-A180-5FA569B0E9EE}" destId="{7FA936D2-3EEC-4E69-90C8-3792B977227A}" srcOrd="0" destOrd="0" parTransId="{99A8ACBC-C142-467A-966C-702363435CC1}" sibTransId="{9C1F853F-4EC2-4A80-88AF-5CEB913B56F2}"/>
    <dgm:cxn modelId="{3F954E8C-F700-44AF-9486-D1D1AC45B97E}" type="presOf" srcId="{36A70651-1FE7-48DF-A541-4C477B728854}" destId="{8C5F8885-0F2F-46E5-84C8-4FFA6F6C8706}" srcOrd="1" destOrd="1" presId="urn:microsoft.com/office/officeart/2005/8/layout/vList4#3"/>
    <dgm:cxn modelId="{6E11B6B4-57AE-477E-831B-D660CE3F525A}" type="presOf" srcId="{36A70651-1FE7-48DF-A541-4C477B728854}" destId="{83F8CA09-9629-4B66-9F71-F5D51CF9AE36}" srcOrd="0" destOrd="1" presId="urn:microsoft.com/office/officeart/2005/8/layout/vList4#3"/>
    <dgm:cxn modelId="{83582099-071B-4C63-966C-0C170D10E7F9}" srcId="{147AC1F1-EF3B-4B3F-A4C4-3E30F88B7E3C}" destId="{36A70651-1FE7-48DF-A541-4C477B728854}" srcOrd="0" destOrd="0" parTransId="{858C6374-C790-42BF-8F71-199602D91054}" sibTransId="{BBD32859-1D3D-40D3-A57D-4A30659B2C3D}"/>
    <dgm:cxn modelId="{00B7460B-6B4C-48DB-9D1A-A67D53F0DA53}" type="presParOf" srcId="{AF292D0B-EB42-4349-809B-726200984EDB}" destId="{574AD6A5-3EA3-44C2-9F3C-D01B82A77EFB}" srcOrd="0" destOrd="0" presId="urn:microsoft.com/office/officeart/2005/8/layout/vList4#3"/>
    <dgm:cxn modelId="{CB475FD1-4CFA-4B55-87E8-F041B701D1FC}" type="presParOf" srcId="{574AD6A5-3EA3-44C2-9F3C-D01B82A77EFB}" destId="{4D3F2F08-527D-454D-B1FA-6CD2F3E07E1A}" srcOrd="0" destOrd="0" presId="urn:microsoft.com/office/officeart/2005/8/layout/vList4#3"/>
    <dgm:cxn modelId="{7EDFB8A1-9359-4357-AC5C-55E83A71B871}" type="presParOf" srcId="{574AD6A5-3EA3-44C2-9F3C-D01B82A77EFB}" destId="{14E12B49-8B30-42F6-80BF-68A93AB9A93B}" srcOrd="1" destOrd="0" presId="urn:microsoft.com/office/officeart/2005/8/layout/vList4#3"/>
    <dgm:cxn modelId="{6B762701-2897-4944-A6AC-BDB291845D9A}" type="presParOf" srcId="{574AD6A5-3EA3-44C2-9F3C-D01B82A77EFB}" destId="{6B554679-90F4-4F72-A871-34C9DB4F8341}" srcOrd="2" destOrd="0" presId="urn:microsoft.com/office/officeart/2005/8/layout/vList4#3"/>
    <dgm:cxn modelId="{AF0FC5A8-686E-4323-AA1F-4F397276EE5B}" type="presParOf" srcId="{AF292D0B-EB42-4349-809B-726200984EDB}" destId="{8DBFF99E-71E2-4281-9716-C1002C9D5221}" srcOrd="1" destOrd="0" presId="urn:microsoft.com/office/officeart/2005/8/layout/vList4#3"/>
    <dgm:cxn modelId="{86A37470-A45B-4A4E-B43F-25C74C1033EE}" type="presParOf" srcId="{AF292D0B-EB42-4349-809B-726200984EDB}" destId="{32A66100-6F43-4F68-8610-34612F01BF65}" srcOrd="2" destOrd="0" presId="urn:microsoft.com/office/officeart/2005/8/layout/vList4#3"/>
    <dgm:cxn modelId="{B2BE1691-30F0-4091-945F-6FC85330A682}" type="presParOf" srcId="{32A66100-6F43-4F68-8610-34612F01BF65}" destId="{83F8CA09-9629-4B66-9F71-F5D51CF9AE36}" srcOrd="0" destOrd="0" presId="urn:microsoft.com/office/officeart/2005/8/layout/vList4#3"/>
    <dgm:cxn modelId="{A744B035-F7F5-4822-B565-32AF02D1AB3C}" type="presParOf" srcId="{32A66100-6F43-4F68-8610-34612F01BF65}" destId="{EF7EA348-DF93-43BB-9F1C-B1706DD1EBB3}" srcOrd="1" destOrd="0" presId="urn:microsoft.com/office/officeart/2005/8/layout/vList4#3"/>
    <dgm:cxn modelId="{810EBF73-B85B-4E88-8CD7-58A851C28F85}" type="presParOf" srcId="{32A66100-6F43-4F68-8610-34612F01BF65}" destId="{8C5F8885-0F2F-46E5-84C8-4FFA6F6C8706}" srcOrd="2" destOrd="0" presId="urn:microsoft.com/office/officeart/2005/8/layout/vList4#3"/>
    <dgm:cxn modelId="{0025AE69-A3A2-4121-B896-8B7731293DA1}" type="presParOf" srcId="{AF292D0B-EB42-4349-809B-726200984EDB}" destId="{C92D01C2-E1BE-4F07-A7F3-09BE61028E37}" srcOrd="3" destOrd="0" presId="urn:microsoft.com/office/officeart/2005/8/layout/vList4#3"/>
    <dgm:cxn modelId="{686CD450-D1E6-4D3F-AD64-9EC91E4586B8}" type="presParOf" srcId="{AF292D0B-EB42-4349-809B-726200984EDB}" destId="{6F698E40-2766-4DFC-A60A-51642F624A65}" srcOrd="4" destOrd="0" presId="urn:microsoft.com/office/officeart/2005/8/layout/vList4#3"/>
    <dgm:cxn modelId="{D8537F8F-CC21-4E92-9F07-6030B445DAA2}" type="presParOf" srcId="{6F698E40-2766-4DFC-A60A-51642F624A65}" destId="{F14A65FD-B10D-4364-ACEA-C27474D88A7C}" srcOrd="0" destOrd="0" presId="urn:microsoft.com/office/officeart/2005/8/layout/vList4#3"/>
    <dgm:cxn modelId="{DAB0610B-04A2-4639-9950-DAB5A3201788}" type="presParOf" srcId="{6F698E40-2766-4DFC-A60A-51642F624A65}" destId="{5CA5AD5C-BFDA-4601-AAF6-02AF55A79B05}" srcOrd="1" destOrd="0" presId="urn:microsoft.com/office/officeart/2005/8/layout/vList4#3"/>
    <dgm:cxn modelId="{FBD78BB2-BA22-47E9-BA51-54C2F1B3CCC4}" type="presParOf" srcId="{6F698E40-2766-4DFC-A60A-51642F624A65}" destId="{F4818D86-F18D-4356-B14C-D5A15AB42406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85146C-556B-4AC8-9960-5258F67ADF22}" type="doc">
      <dgm:prSet loTypeId="urn:microsoft.com/office/officeart/2005/8/layout/vList4#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8AD28D6-DEEC-498B-AF29-F5CBDCA37ED7}">
      <dgm:prSet phldrT="[Текст]" custT="1"/>
      <dgm:spPr/>
      <dgm:t>
        <a:bodyPr/>
        <a:lstStyle/>
        <a:p>
          <a:pPr algn="ctr"/>
          <a:r>
            <a:rPr lang="ru-RU" sz="4000" b="1" dirty="0" smtClean="0"/>
            <a:t>Приобщать к миру музыки</a:t>
          </a:r>
          <a:endParaRPr lang="ru-RU" sz="4000" dirty="0"/>
        </a:p>
      </dgm:t>
    </dgm:pt>
    <dgm:pt modelId="{2829BCC9-5FD5-48AE-8D88-17835A23483B}" type="parTrans" cxnId="{BA9FB363-3A91-46CA-8286-40C35B8BBADC}">
      <dgm:prSet/>
      <dgm:spPr/>
      <dgm:t>
        <a:bodyPr/>
        <a:lstStyle/>
        <a:p>
          <a:endParaRPr lang="ru-RU"/>
        </a:p>
      </dgm:t>
    </dgm:pt>
    <dgm:pt modelId="{FD21EC25-C5C5-4A8F-8786-13EB080A3667}" type="sibTrans" cxnId="{BA9FB363-3A91-46CA-8286-40C35B8BBADC}">
      <dgm:prSet/>
      <dgm:spPr/>
      <dgm:t>
        <a:bodyPr/>
        <a:lstStyle/>
        <a:p>
          <a:endParaRPr lang="ru-RU"/>
        </a:p>
      </dgm:t>
    </dgm:pt>
    <dgm:pt modelId="{BFF38D83-CEB4-4E99-AF5D-183BC7BB8596}">
      <dgm:prSet phldrT="[Текст]" phldr="1"/>
      <dgm:spPr/>
      <dgm:t>
        <a:bodyPr/>
        <a:lstStyle/>
        <a:p>
          <a:pPr algn="l"/>
          <a:endParaRPr lang="ru-RU" sz="2500" dirty="0"/>
        </a:p>
      </dgm:t>
    </dgm:pt>
    <dgm:pt modelId="{E7272380-B795-4DDD-A494-89F8CA9E78B6}" type="parTrans" cxnId="{6953656F-754E-4652-8D0A-556E0050590F}">
      <dgm:prSet/>
      <dgm:spPr/>
      <dgm:t>
        <a:bodyPr/>
        <a:lstStyle/>
        <a:p>
          <a:endParaRPr lang="ru-RU"/>
        </a:p>
      </dgm:t>
    </dgm:pt>
    <dgm:pt modelId="{F18E2099-1DE2-477C-AB15-C38448A7E6D1}" type="sibTrans" cxnId="{6953656F-754E-4652-8D0A-556E0050590F}">
      <dgm:prSet/>
      <dgm:spPr/>
      <dgm:t>
        <a:bodyPr/>
        <a:lstStyle/>
        <a:p>
          <a:endParaRPr lang="ru-RU"/>
        </a:p>
      </dgm:t>
    </dgm:pt>
    <dgm:pt modelId="{C80D6EBB-1ACB-45B0-AE34-270A11123913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Развитие певческих навыков</a:t>
          </a:r>
          <a:endParaRPr lang="ru-RU" sz="4000" dirty="0"/>
        </a:p>
      </dgm:t>
    </dgm:pt>
    <dgm:pt modelId="{129ABB93-2CA5-47BA-A2F7-A5B6FFDB0705}" type="parTrans" cxnId="{D4278C03-CABD-42ED-B076-99D763621182}">
      <dgm:prSet/>
      <dgm:spPr/>
      <dgm:t>
        <a:bodyPr/>
        <a:lstStyle/>
        <a:p>
          <a:endParaRPr lang="ru-RU"/>
        </a:p>
      </dgm:t>
    </dgm:pt>
    <dgm:pt modelId="{308ABDCE-F497-4249-AA45-F9A38CC9602E}" type="sibTrans" cxnId="{D4278C03-CABD-42ED-B076-99D763621182}">
      <dgm:prSet/>
      <dgm:spPr/>
      <dgm:t>
        <a:bodyPr/>
        <a:lstStyle/>
        <a:p>
          <a:endParaRPr lang="ru-RU"/>
        </a:p>
      </dgm:t>
    </dgm:pt>
    <dgm:pt modelId="{4379FA7D-3FCE-417D-8F9D-6F71E5023A6F}">
      <dgm:prSet phldrT="[Текст]" phldr="1"/>
      <dgm:spPr/>
      <dgm:t>
        <a:bodyPr/>
        <a:lstStyle/>
        <a:p>
          <a:pPr algn="l"/>
          <a:endParaRPr lang="ru-RU" sz="2500" dirty="0"/>
        </a:p>
      </dgm:t>
    </dgm:pt>
    <dgm:pt modelId="{E0065D1A-C34F-42C5-81CD-778016597266}" type="parTrans" cxnId="{C709C17E-B189-4619-A38A-B1A06312DB88}">
      <dgm:prSet/>
      <dgm:spPr/>
      <dgm:t>
        <a:bodyPr/>
        <a:lstStyle/>
        <a:p>
          <a:endParaRPr lang="ru-RU"/>
        </a:p>
      </dgm:t>
    </dgm:pt>
    <dgm:pt modelId="{2F4ACCEB-8047-4C6C-B152-98288010BFFB}" type="sibTrans" cxnId="{C709C17E-B189-4619-A38A-B1A06312DB88}">
      <dgm:prSet/>
      <dgm:spPr/>
      <dgm:t>
        <a:bodyPr/>
        <a:lstStyle/>
        <a:p>
          <a:endParaRPr lang="ru-RU"/>
        </a:p>
      </dgm:t>
    </dgm:pt>
    <dgm:pt modelId="{E4371A26-855E-4BDA-9A3D-EAF9C5F634E6}">
      <dgm:prSet phldrT="[Текст]" custT="1"/>
      <dgm:spPr/>
      <dgm:t>
        <a:bodyPr/>
        <a:lstStyle/>
        <a:p>
          <a:pPr algn="ctr"/>
          <a:r>
            <a:rPr lang="ru-RU" sz="4000" b="1" dirty="0" smtClean="0"/>
            <a:t>Развитие движений под музыку</a:t>
          </a:r>
          <a:endParaRPr lang="ru-RU" sz="4000" dirty="0"/>
        </a:p>
      </dgm:t>
    </dgm:pt>
    <dgm:pt modelId="{35FC5AD8-AD33-47D1-8ACB-3381C2E99B4F}" type="parTrans" cxnId="{13393756-C059-465A-8D4B-74B8C8303A4F}">
      <dgm:prSet/>
      <dgm:spPr/>
      <dgm:t>
        <a:bodyPr/>
        <a:lstStyle/>
        <a:p>
          <a:endParaRPr lang="ru-RU"/>
        </a:p>
      </dgm:t>
    </dgm:pt>
    <dgm:pt modelId="{546C9BF2-BE58-4EBA-A9B6-D903A39C971D}" type="sibTrans" cxnId="{13393756-C059-465A-8D4B-74B8C8303A4F}">
      <dgm:prSet/>
      <dgm:spPr/>
      <dgm:t>
        <a:bodyPr/>
        <a:lstStyle/>
        <a:p>
          <a:endParaRPr lang="ru-RU"/>
        </a:p>
      </dgm:t>
    </dgm:pt>
    <dgm:pt modelId="{6C42E7E6-057E-4C86-A931-3DE65295EAE1}">
      <dgm:prSet phldrT="[Текст]" phldr="1"/>
      <dgm:spPr/>
      <dgm:t>
        <a:bodyPr/>
        <a:lstStyle/>
        <a:p>
          <a:pPr algn="l"/>
          <a:endParaRPr lang="ru-RU" sz="2800" dirty="0"/>
        </a:p>
      </dgm:t>
    </dgm:pt>
    <dgm:pt modelId="{F226FA93-FF4A-4A86-82CC-80A03BF421F4}" type="parTrans" cxnId="{942413EA-6978-4B0C-A0A4-30FA9579A03B}">
      <dgm:prSet/>
      <dgm:spPr/>
      <dgm:t>
        <a:bodyPr/>
        <a:lstStyle/>
        <a:p>
          <a:endParaRPr lang="ru-RU"/>
        </a:p>
      </dgm:t>
    </dgm:pt>
    <dgm:pt modelId="{D737F8CA-C514-496F-87B7-F4A0126D6A05}" type="sibTrans" cxnId="{942413EA-6978-4B0C-A0A4-30FA9579A03B}">
      <dgm:prSet/>
      <dgm:spPr/>
      <dgm:t>
        <a:bodyPr/>
        <a:lstStyle/>
        <a:p>
          <a:endParaRPr lang="ru-RU"/>
        </a:p>
      </dgm:t>
    </dgm:pt>
    <dgm:pt modelId="{A74CF6E6-7AB1-49B1-8D1B-D94A2C69503C}" type="pres">
      <dgm:prSet presAssocID="{0A85146C-556B-4AC8-9960-5258F67ADF2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276C7-664E-445E-99B4-BFF04AB12410}" type="pres">
      <dgm:prSet presAssocID="{E8AD28D6-DEEC-498B-AF29-F5CBDCA37ED7}" presName="comp" presStyleCnt="0"/>
      <dgm:spPr/>
    </dgm:pt>
    <dgm:pt modelId="{7262F6B5-81CC-4B3C-8CC4-1EC24D00D2D0}" type="pres">
      <dgm:prSet presAssocID="{E8AD28D6-DEEC-498B-AF29-F5CBDCA37ED7}" presName="box" presStyleLbl="node1" presStyleIdx="0" presStyleCnt="3"/>
      <dgm:spPr/>
      <dgm:t>
        <a:bodyPr/>
        <a:lstStyle/>
        <a:p>
          <a:endParaRPr lang="ru-RU"/>
        </a:p>
      </dgm:t>
    </dgm:pt>
    <dgm:pt modelId="{230A73ED-61D8-4196-8947-EEDFDAC65D15}" type="pres">
      <dgm:prSet presAssocID="{E8AD28D6-DEEC-498B-AF29-F5CBDCA37ED7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510F63D-CCDF-48AC-88DB-5330BECD3DD9}" type="pres">
      <dgm:prSet presAssocID="{E8AD28D6-DEEC-498B-AF29-F5CBDCA37E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41246-C22D-4B25-9896-95B5844F793B}" type="pres">
      <dgm:prSet presAssocID="{FD21EC25-C5C5-4A8F-8786-13EB080A3667}" presName="spacer" presStyleCnt="0"/>
      <dgm:spPr/>
    </dgm:pt>
    <dgm:pt modelId="{A9B64CE9-D768-451F-85F0-66108D71385F}" type="pres">
      <dgm:prSet presAssocID="{C80D6EBB-1ACB-45B0-AE34-270A11123913}" presName="comp" presStyleCnt="0"/>
      <dgm:spPr/>
    </dgm:pt>
    <dgm:pt modelId="{1869FF4D-C3A2-49AB-B7D8-E41A8D6CE7CA}" type="pres">
      <dgm:prSet presAssocID="{C80D6EBB-1ACB-45B0-AE34-270A11123913}" presName="box" presStyleLbl="node1" presStyleIdx="1" presStyleCnt="3"/>
      <dgm:spPr/>
      <dgm:t>
        <a:bodyPr/>
        <a:lstStyle/>
        <a:p>
          <a:endParaRPr lang="ru-RU"/>
        </a:p>
      </dgm:t>
    </dgm:pt>
    <dgm:pt modelId="{F9515A8B-38AA-4DA8-B451-2307C1FB33A9}" type="pres">
      <dgm:prSet presAssocID="{C80D6EBB-1ACB-45B0-AE34-270A1112391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012826-8151-4576-B70F-C4C0A8FDFE3D}" type="pres">
      <dgm:prSet presAssocID="{C80D6EBB-1ACB-45B0-AE34-270A1112391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96883-92BE-49DC-A13C-FC58B3FB404E}" type="pres">
      <dgm:prSet presAssocID="{308ABDCE-F497-4249-AA45-F9A38CC9602E}" presName="spacer" presStyleCnt="0"/>
      <dgm:spPr/>
    </dgm:pt>
    <dgm:pt modelId="{E9A24B60-1469-452E-A029-0854A4A98F76}" type="pres">
      <dgm:prSet presAssocID="{E4371A26-855E-4BDA-9A3D-EAF9C5F634E6}" presName="comp" presStyleCnt="0"/>
      <dgm:spPr/>
    </dgm:pt>
    <dgm:pt modelId="{120929D5-BA8C-4D29-B345-EE04186DAA0B}" type="pres">
      <dgm:prSet presAssocID="{E4371A26-855E-4BDA-9A3D-EAF9C5F634E6}" presName="box" presStyleLbl="node1" presStyleIdx="2" presStyleCnt="3"/>
      <dgm:spPr/>
      <dgm:t>
        <a:bodyPr/>
        <a:lstStyle/>
        <a:p>
          <a:endParaRPr lang="ru-RU"/>
        </a:p>
      </dgm:t>
    </dgm:pt>
    <dgm:pt modelId="{25054422-8B9E-4F8E-BF4A-C8483C639213}" type="pres">
      <dgm:prSet presAssocID="{E4371A26-855E-4BDA-9A3D-EAF9C5F634E6}" presName="img" presStyleLbl="fgImgPlace1" presStyleIdx="2" presStyleCnt="3" custScaleY="12978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AD53F0D-0D3B-475E-B948-97F67E034E85}" type="pres">
      <dgm:prSet presAssocID="{E4371A26-855E-4BDA-9A3D-EAF9C5F634E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591AAE-E5B5-42D1-A402-3638B1219173}" type="presOf" srcId="{C80D6EBB-1ACB-45B0-AE34-270A11123913}" destId="{1869FF4D-C3A2-49AB-B7D8-E41A8D6CE7CA}" srcOrd="0" destOrd="0" presId="urn:microsoft.com/office/officeart/2005/8/layout/vList4#5"/>
    <dgm:cxn modelId="{6953656F-754E-4652-8D0A-556E0050590F}" srcId="{E8AD28D6-DEEC-498B-AF29-F5CBDCA37ED7}" destId="{BFF38D83-CEB4-4E99-AF5D-183BC7BB8596}" srcOrd="0" destOrd="0" parTransId="{E7272380-B795-4DDD-A494-89F8CA9E78B6}" sibTransId="{F18E2099-1DE2-477C-AB15-C38448A7E6D1}"/>
    <dgm:cxn modelId="{BA9FB363-3A91-46CA-8286-40C35B8BBADC}" srcId="{0A85146C-556B-4AC8-9960-5258F67ADF22}" destId="{E8AD28D6-DEEC-498B-AF29-F5CBDCA37ED7}" srcOrd="0" destOrd="0" parTransId="{2829BCC9-5FD5-48AE-8D88-17835A23483B}" sibTransId="{FD21EC25-C5C5-4A8F-8786-13EB080A3667}"/>
    <dgm:cxn modelId="{13393756-C059-465A-8D4B-74B8C8303A4F}" srcId="{0A85146C-556B-4AC8-9960-5258F67ADF22}" destId="{E4371A26-855E-4BDA-9A3D-EAF9C5F634E6}" srcOrd="2" destOrd="0" parTransId="{35FC5AD8-AD33-47D1-8ACB-3381C2E99B4F}" sibTransId="{546C9BF2-BE58-4EBA-A9B6-D903A39C971D}"/>
    <dgm:cxn modelId="{BEBCF18F-E254-4A02-A058-8C451BE14F38}" type="presOf" srcId="{BFF38D83-CEB4-4E99-AF5D-183BC7BB8596}" destId="{7262F6B5-81CC-4B3C-8CC4-1EC24D00D2D0}" srcOrd="0" destOrd="1" presId="urn:microsoft.com/office/officeart/2005/8/layout/vList4#5"/>
    <dgm:cxn modelId="{36363D88-AA6B-4914-9F2B-3929A3FA3151}" type="presOf" srcId="{6C42E7E6-057E-4C86-A931-3DE65295EAE1}" destId="{2AD53F0D-0D3B-475E-B948-97F67E034E85}" srcOrd="1" destOrd="1" presId="urn:microsoft.com/office/officeart/2005/8/layout/vList4#5"/>
    <dgm:cxn modelId="{EAC6C571-5C27-4752-B9B4-5AF6EA223620}" type="presOf" srcId="{E4371A26-855E-4BDA-9A3D-EAF9C5F634E6}" destId="{2AD53F0D-0D3B-475E-B948-97F67E034E85}" srcOrd="1" destOrd="0" presId="urn:microsoft.com/office/officeart/2005/8/layout/vList4#5"/>
    <dgm:cxn modelId="{0FC101B6-9FE0-4A42-AEEE-771023A1B46D}" type="presOf" srcId="{0A85146C-556B-4AC8-9960-5258F67ADF22}" destId="{A74CF6E6-7AB1-49B1-8D1B-D94A2C69503C}" srcOrd="0" destOrd="0" presId="urn:microsoft.com/office/officeart/2005/8/layout/vList4#5"/>
    <dgm:cxn modelId="{942413EA-6978-4B0C-A0A4-30FA9579A03B}" srcId="{E4371A26-855E-4BDA-9A3D-EAF9C5F634E6}" destId="{6C42E7E6-057E-4C86-A931-3DE65295EAE1}" srcOrd="0" destOrd="0" parTransId="{F226FA93-FF4A-4A86-82CC-80A03BF421F4}" sibTransId="{D737F8CA-C514-496F-87B7-F4A0126D6A05}"/>
    <dgm:cxn modelId="{9E254E2B-3D8E-44BE-AF09-EBAC79597AD3}" type="presOf" srcId="{4379FA7D-3FCE-417D-8F9D-6F71E5023A6F}" destId="{4C012826-8151-4576-B70F-C4C0A8FDFE3D}" srcOrd="1" destOrd="1" presId="urn:microsoft.com/office/officeart/2005/8/layout/vList4#5"/>
    <dgm:cxn modelId="{A50D0ECA-3221-4E51-9B4D-6881C10F4E06}" type="presOf" srcId="{4379FA7D-3FCE-417D-8F9D-6F71E5023A6F}" destId="{1869FF4D-C3A2-49AB-B7D8-E41A8D6CE7CA}" srcOrd="0" destOrd="1" presId="urn:microsoft.com/office/officeart/2005/8/layout/vList4#5"/>
    <dgm:cxn modelId="{3EF5A9E0-32A7-466C-A0BF-F775DFF26F07}" type="presOf" srcId="{E4371A26-855E-4BDA-9A3D-EAF9C5F634E6}" destId="{120929D5-BA8C-4D29-B345-EE04186DAA0B}" srcOrd="0" destOrd="0" presId="urn:microsoft.com/office/officeart/2005/8/layout/vList4#5"/>
    <dgm:cxn modelId="{D4278C03-CABD-42ED-B076-99D763621182}" srcId="{0A85146C-556B-4AC8-9960-5258F67ADF22}" destId="{C80D6EBB-1ACB-45B0-AE34-270A11123913}" srcOrd="1" destOrd="0" parTransId="{129ABB93-2CA5-47BA-A2F7-A5B6FFDB0705}" sibTransId="{308ABDCE-F497-4249-AA45-F9A38CC9602E}"/>
    <dgm:cxn modelId="{C709C17E-B189-4619-A38A-B1A06312DB88}" srcId="{C80D6EBB-1ACB-45B0-AE34-270A11123913}" destId="{4379FA7D-3FCE-417D-8F9D-6F71E5023A6F}" srcOrd="0" destOrd="0" parTransId="{E0065D1A-C34F-42C5-81CD-778016597266}" sibTransId="{2F4ACCEB-8047-4C6C-B152-98288010BFFB}"/>
    <dgm:cxn modelId="{74C12D96-2D71-4CCF-838A-85A3FB80EA25}" type="presOf" srcId="{BFF38D83-CEB4-4E99-AF5D-183BC7BB8596}" destId="{1510F63D-CCDF-48AC-88DB-5330BECD3DD9}" srcOrd="1" destOrd="1" presId="urn:microsoft.com/office/officeart/2005/8/layout/vList4#5"/>
    <dgm:cxn modelId="{29DEDFB5-058B-4F4A-8F7A-1E7038173069}" type="presOf" srcId="{C80D6EBB-1ACB-45B0-AE34-270A11123913}" destId="{4C012826-8151-4576-B70F-C4C0A8FDFE3D}" srcOrd="1" destOrd="0" presId="urn:microsoft.com/office/officeart/2005/8/layout/vList4#5"/>
    <dgm:cxn modelId="{B2024252-A0A1-41CE-8FD1-E3BD0BC8FF10}" type="presOf" srcId="{6C42E7E6-057E-4C86-A931-3DE65295EAE1}" destId="{120929D5-BA8C-4D29-B345-EE04186DAA0B}" srcOrd="0" destOrd="1" presId="urn:microsoft.com/office/officeart/2005/8/layout/vList4#5"/>
    <dgm:cxn modelId="{497A1053-52FF-4520-B4A4-7E3469355061}" type="presOf" srcId="{E8AD28D6-DEEC-498B-AF29-F5CBDCA37ED7}" destId="{7262F6B5-81CC-4B3C-8CC4-1EC24D00D2D0}" srcOrd="0" destOrd="0" presId="urn:microsoft.com/office/officeart/2005/8/layout/vList4#5"/>
    <dgm:cxn modelId="{DDC9E8B4-EEC8-4678-A732-FE1399889995}" type="presOf" srcId="{E8AD28D6-DEEC-498B-AF29-F5CBDCA37ED7}" destId="{1510F63D-CCDF-48AC-88DB-5330BECD3DD9}" srcOrd="1" destOrd="0" presId="urn:microsoft.com/office/officeart/2005/8/layout/vList4#5"/>
    <dgm:cxn modelId="{78F2C226-BAA0-4CCE-A977-4EE8589FA906}" type="presParOf" srcId="{A74CF6E6-7AB1-49B1-8D1B-D94A2C69503C}" destId="{202276C7-664E-445E-99B4-BFF04AB12410}" srcOrd="0" destOrd="0" presId="urn:microsoft.com/office/officeart/2005/8/layout/vList4#5"/>
    <dgm:cxn modelId="{9FBC0C92-7276-42A7-B720-0A7B30506901}" type="presParOf" srcId="{202276C7-664E-445E-99B4-BFF04AB12410}" destId="{7262F6B5-81CC-4B3C-8CC4-1EC24D00D2D0}" srcOrd="0" destOrd="0" presId="urn:microsoft.com/office/officeart/2005/8/layout/vList4#5"/>
    <dgm:cxn modelId="{76D0270A-5EF3-4C70-B5D1-E94ED2232E98}" type="presParOf" srcId="{202276C7-664E-445E-99B4-BFF04AB12410}" destId="{230A73ED-61D8-4196-8947-EEDFDAC65D15}" srcOrd="1" destOrd="0" presId="urn:microsoft.com/office/officeart/2005/8/layout/vList4#5"/>
    <dgm:cxn modelId="{4EFEF6F6-C4FE-4555-96BA-3EE6D1795AE7}" type="presParOf" srcId="{202276C7-664E-445E-99B4-BFF04AB12410}" destId="{1510F63D-CCDF-48AC-88DB-5330BECD3DD9}" srcOrd="2" destOrd="0" presId="urn:microsoft.com/office/officeart/2005/8/layout/vList4#5"/>
    <dgm:cxn modelId="{850EC8BA-8A2D-492D-904C-3F31F4740A29}" type="presParOf" srcId="{A74CF6E6-7AB1-49B1-8D1B-D94A2C69503C}" destId="{D2D41246-C22D-4B25-9896-95B5844F793B}" srcOrd="1" destOrd="0" presId="urn:microsoft.com/office/officeart/2005/8/layout/vList4#5"/>
    <dgm:cxn modelId="{1B518362-725D-4698-AF90-74B6322C8F8E}" type="presParOf" srcId="{A74CF6E6-7AB1-49B1-8D1B-D94A2C69503C}" destId="{A9B64CE9-D768-451F-85F0-66108D71385F}" srcOrd="2" destOrd="0" presId="urn:microsoft.com/office/officeart/2005/8/layout/vList4#5"/>
    <dgm:cxn modelId="{93386449-B56F-4240-B3AE-5EF64CFDD5A0}" type="presParOf" srcId="{A9B64CE9-D768-451F-85F0-66108D71385F}" destId="{1869FF4D-C3A2-49AB-B7D8-E41A8D6CE7CA}" srcOrd="0" destOrd="0" presId="urn:microsoft.com/office/officeart/2005/8/layout/vList4#5"/>
    <dgm:cxn modelId="{09B4CF2B-0897-4950-AE51-0C7D454B724A}" type="presParOf" srcId="{A9B64CE9-D768-451F-85F0-66108D71385F}" destId="{F9515A8B-38AA-4DA8-B451-2307C1FB33A9}" srcOrd="1" destOrd="0" presId="urn:microsoft.com/office/officeart/2005/8/layout/vList4#5"/>
    <dgm:cxn modelId="{2D91665A-931D-4D32-860E-CE095274694C}" type="presParOf" srcId="{A9B64CE9-D768-451F-85F0-66108D71385F}" destId="{4C012826-8151-4576-B70F-C4C0A8FDFE3D}" srcOrd="2" destOrd="0" presId="urn:microsoft.com/office/officeart/2005/8/layout/vList4#5"/>
    <dgm:cxn modelId="{A52BF524-3453-4800-8276-962B66FBA095}" type="presParOf" srcId="{A74CF6E6-7AB1-49B1-8D1B-D94A2C69503C}" destId="{56096883-92BE-49DC-A13C-FC58B3FB404E}" srcOrd="3" destOrd="0" presId="urn:microsoft.com/office/officeart/2005/8/layout/vList4#5"/>
    <dgm:cxn modelId="{AEBA8C6F-DD4E-4B79-8CBA-305590693BDC}" type="presParOf" srcId="{A74CF6E6-7AB1-49B1-8D1B-D94A2C69503C}" destId="{E9A24B60-1469-452E-A029-0854A4A98F76}" srcOrd="4" destOrd="0" presId="urn:microsoft.com/office/officeart/2005/8/layout/vList4#5"/>
    <dgm:cxn modelId="{AAE21933-8BA5-45D2-9453-D3DF0C9A3925}" type="presParOf" srcId="{E9A24B60-1469-452E-A029-0854A4A98F76}" destId="{120929D5-BA8C-4D29-B345-EE04186DAA0B}" srcOrd="0" destOrd="0" presId="urn:microsoft.com/office/officeart/2005/8/layout/vList4#5"/>
    <dgm:cxn modelId="{974114FA-46C7-4644-948E-6E445CC0F4E2}" type="presParOf" srcId="{E9A24B60-1469-452E-A029-0854A4A98F76}" destId="{25054422-8B9E-4F8E-BF4A-C8483C639213}" srcOrd="1" destOrd="0" presId="urn:microsoft.com/office/officeart/2005/8/layout/vList4#5"/>
    <dgm:cxn modelId="{F7BBE2B0-4FDF-4177-8384-572EE1AEAE76}" type="presParOf" srcId="{E9A24B60-1469-452E-A029-0854A4A98F76}" destId="{2AD53F0D-0D3B-475E-B948-97F67E034E85}" srcOrd="2" destOrd="0" presId="urn:microsoft.com/office/officeart/2005/8/layout/vList4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0C0DC-6467-4B77-A5E5-35179986C3FA}">
      <dsp:nvSpPr>
        <dsp:cNvPr id="0" name=""/>
        <dsp:cNvSpPr/>
      </dsp:nvSpPr>
      <dsp:spPr>
        <a:xfrm>
          <a:off x="0" y="340975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BAB28-CA60-4D0D-AD76-D5A20ECC1516}">
      <dsp:nvSpPr>
        <dsp:cNvPr id="0" name=""/>
        <dsp:cNvSpPr/>
      </dsp:nvSpPr>
      <dsp:spPr>
        <a:xfrm>
          <a:off x="416786" y="0"/>
          <a:ext cx="5847049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Совместное пребывание 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47048" y="30262"/>
        <a:ext cx="5786525" cy="559396"/>
      </dsp:txXfrm>
    </dsp:sp>
    <dsp:sp modelId="{63E7EBBA-8C02-461A-AF15-714118B6361E}">
      <dsp:nvSpPr>
        <dsp:cNvPr id="0" name=""/>
        <dsp:cNvSpPr/>
      </dsp:nvSpPr>
      <dsp:spPr>
        <a:xfrm>
          <a:off x="0" y="1278079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2CB627-8A70-4AD2-99A3-2653DF742F62}">
      <dsp:nvSpPr>
        <dsp:cNvPr id="0" name=""/>
        <dsp:cNvSpPr/>
      </dsp:nvSpPr>
      <dsp:spPr>
        <a:xfrm>
          <a:off x="417646" y="968119"/>
          <a:ext cx="5847049" cy="619920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Кратковременный режим пребывания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47908" y="998381"/>
        <a:ext cx="5786525" cy="559396"/>
      </dsp:txXfrm>
    </dsp:sp>
    <dsp:sp modelId="{EDF50DE4-AB60-4578-A075-4220CED9A9FF}">
      <dsp:nvSpPr>
        <dsp:cNvPr id="0" name=""/>
        <dsp:cNvSpPr/>
      </dsp:nvSpPr>
      <dsp:spPr>
        <a:xfrm>
          <a:off x="0" y="2230640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920ACC-1570-45FF-8CA9-6CE9AA02328F}">
      <dsp:nvSpPr>
        <dsp:cNvPr id="0" name=""/>
        <dsp:cNvSpPr/>
      </dsp:nvSpPr>
      <dsp:spPr>
        <a:xfrm>
          <a:off x="417646" y="1920679"/>
          <a:ext cx="5847049" cy="61992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Происходит ранняя социализация детей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47908" y="1950941"/>
        <a:ext cx="5786525" cy="559396"/>
      </dsp:txXfrm>
    </dsp:sp>
    <dsp:sp modelId="{06F97FF5-31DB-4EF5-9C65-2EF9DFEBE1AB}">
      <dsp:nvSpPr>
        <dsp:cNvPr id="0" name=""/>
        <dsp:cNvSpPr/>
      </dsp:nvSpPr>
      <dsp:spPr>
        <a:xfrm>
          <a:off x="0" y="3183200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7D210D-2C74-4886-8EB3-ACA267B8A26F}">
      <dsp:nvSpPr>
        <dsp:cNvPr id="0" name=""/>
        <dsp:cNvSpPr/>
      </dsp:nvSpPr>
      <dsp:spPr>
        <a:xfrm>
          <a:off x="417646" y="2873240"/>
          <a:ext cx="6027021" cy="619920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Получение дошкольного образования опосредованно через родителей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47908" y="2903502"/>
        <a:ext cx="5966497" cy="559396"/>
      </dsp:txXfrm>
    </dsp:sp>
    <dsp:sp modelId="{3930CADF-B6FF-412F-976B-0B7137761661}">
      <dsp:nvSpPr>
        <dsp:cNvPr id="0" name=""/>
        <dsp:cNvSpPr/>
      </dsp:nvSpPr>
      <dsp:spPr>
        <a:xfrm>
          <a:off x="0" y="4135760"/>
          <a:ext cx="835292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E3C4A82-9F94-4A8F-A4C8-C320759FC9A0}">
      <dsp:nvSpPr>
        <dsp:cNvPr id="0" name=""/>
        <dsp:cNvSpPr/>
      </dsp:nvSpPr>
      <dsp:spPr>
        <a:xfrm>
          <a:off x="417646" y="3825800"/>
          <a:ext cx="5847049" cy="61992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FFFF00"/>
              </a:solidFill>
            </a:rPr>
            <a:t>Помощь родителям в воспитании детей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447908" y="3856062"/>
        <a:ext cx="5786525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CC9F-A81D-4C54-9F49-6A5A85408CFA}">
      <dsp:nvSpPr>
        <dsp:cNvPr id="0" name=""/>
        <dsp:cNvSpPr/>
      </dsp:nvSpPr>
      <dsp:spPr>
        <a:xfrm>
          <a:off x="1088333" y="-409924"/>
          <a:ext cx="5830685" cy="5830685"/>
        </a:xfrm>
        <a:prstGeom prst="circularArrow">
          <a:avLst>
            <a:gd name="adj1" fmla="val 5544"/>
            <a:gd name="adj2" fmla="val 330680"/>
            <a:gd name="adj3" fmla="val 12943910"/>
            <a:gd name="adj4" fmla="val 17915833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74BD5-41DB-4B1B-A086-593E94FB7C9C}">
      <dsp:nvSpPr>
        <dsp:cNvPr id="0" name=""/>
        <dsp:cNvSpPr/>
      </dsp:nvSpPr>
      <dsp:spPr>
        <a:xfrm>
          <a:off x="2183975" y="-16747"/>
          <a:ext cx="3639401" cy="13698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Социально-коммуникативное развитие</a:t>
          </a:r>
          <a:endParaRPr lang="ru-RU" sz="2800" b="1" kern="1200" dirty="0"/>
        </a:p>
      </dsp:txBody>
      <dsp:txXfrm>
        <a:off x="2250844" y="50122"/>
        <a:ext cx="3505663" cy="1236074"/>
      </dsp:txXfrm>
    </dsp:sp>
    <dsp:sp modelId="{2BCB9354-B42A-4D5B-B1D0-F6ADF81AFF41}">
      <dsp:nvSpPr>
        <dsp:cNvPr id="0" name=""/>
        <dsp:cNvSpPr/>
      </dsp:nvSpPr>
      <dsp:spPr>
        <a:xfrm>
          <a:off x="4690143" y="1701335"/>
          <a:ext cx="3297276" cy="136981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Познавательное развитие</a:t>
          </a:r>
          <a:endParaRPr lang="ru-RU" sz="2800" b="1" kern="1200" dirty="0"/>
        </a:p>
      </dsp:txBody>
      <dsp:txXfrm>
        <a:off x="4757012" y="1768204"/>
        <a:ext cx="3163538" cy="1236074"/>
      </dsp:txXfrm>
    </dsp:sp>
    <dsp:sp modelId="{8065096B-1CAC-4DEC-9E7B-C2A797FA90CE}">
      <dsp:nvSpPr>
        <dsp:cNvPr id="0" name=""/>
        <dsp:cNvSpPr/>
      </dsp:nvSpPr>
      <dsp:spPr>
        <a:xfrm>
          <a:off x="4065719" y="4481252"/>
          <a:ext cx="2739625" cy="136981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Речевое развитие</a:t>
          </a:r>
          <a:endParaRPr lang="ru-RU" sz="2800" b="1" kern="1200" dirty="0"/>
        </a:p>
      </dsp:txBody>
      <dsp:txXfrm>
        <a:off x="4132588" y="4548121"/>
        <a:ext cx="2605887" cy="1236074"/>
      </dsp:txXfrm>
    </dsp:sp>
    <dsp:sp modelId="{33B882FE-62E4-455B-9F18-6B77652BCAA6}">
      <dsp:nvSpPr>
        <dsp:cNvPr id="0" name=""/>
        <dsp:cNvSpPr/>
      </dsp:nvSpPr>
      <dsp:spPr>
        <a:xfrm>
          <a:off x="0" y="4220472"/>
          <a:ext cx="3639593" cy="1441659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Художественно-эстетическое развитие</a:t>
          </a:r>
          <a:endParaRPr lang="ru-RU" sz="2800" b="1" kern="1200" dirty="0"/>
        </a:p>
      </dsp:txBody>
      <dsp:txXfrm>
        <a:off x="70376" y="4290848"/>
        <a:ext cx="3498841" cy="1300907"/>
      </dsp:txXfrm>
    </dsp:sp>
    <dsp:sp modelId="{29533E3F-6543-4A99-99AA-EBA8830BD317}">
      <dsp:nvSpPr>
        <dsp:cNvPr id="0" name=""/>
        <dsp:cNvSpPr/>
      </dsp:nvSpPr>
      <dsp:spPr>
        <a:xfrm>
          <a:off x="239491" y="1701335"/>
          <a:ext cx="2739625" cy="136981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Физическое развитие</a:t>
          </a:r>
          <a:endParaRPr lang="ru-RU" sz="2800" b="1" kern="1200" dirty="0"/>
        </a:p>
      </dsp:txBody>
      <dsp:txXfrm>
        <a:off x="306360" y="1768204"/>
        <a:ext cx="2605887" cy="1236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CC9F-A81D-4C54-9F49-6A5A85408CFA}">
      <dsp:nvSpPr>
        <dsp:cNvPr id="0" name=""/>
        <dsp:cNvSpPr/>
      </dsp:nvSpPr>
      <dsp:spPr>
        <a:xfrm>
          <a:off x="1188890" y="-579178"/>
          <a:ext cx="6409618" cy="6409618"/>
        </a:xfrm>
        <a:prstGeom prst="circularArrow">
          <a:avLst>
            <a:gd name="adj1" fmla="val 5544"/>
            <a:gd name="adj2" fmla="val 330680"/>
            <a:gd name="adj3" fmla="val 12819086"/>
            <a:gd name="adj4" fmla="val 1799991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74BD5-41DB-4B1B-A086-593E94FB7C9C}">
      <dsp:nvSpPr>
        <dsp:cNvPr id="0" name=""/>
        <dsp:cNvSpPr/>
      </dsp:nvSpPr>
      <dsp:spPr>
        <a:xfrm>
          <a:off x="2238318" y="95305"/>
          <a:ext cx="4135523" cy="13831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Социализация, самообслуживание, самостоятельность</a:t>
          </a:r>
          <a:endParaRPr lang="ru-RU" sz="2800" b="1" kern="1200" dirty="0"/>
        </a:p>
      </dsp:txBody>
      <dsp:txXfrm>
        <a:off x="2305840" y="162827"/>
        <a:ext cx="4000479" cy="1248152"/>
      </dsp:txXfrm>
    </dsp:sp>
    <dsp:sp modelId="{2BCB9354-B42A-4D5B-B1D0-F6ADF81AFF41}">
      <dsp:nvSpPr>
        <dsp:cNvPr id="0" name=""/>
        <dsp:cNvSpPr/>
      </dsp:nvSpPr>
      <dsp:spPr>
        <a:xfrm>
          <a:off x="6009994" y="1655727"/>
          <a:ext cx="2432381" cy="10105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Сенсорика</a:t>
          </a:r>
          <a:endParaRPr lang="ru-RU" sz="2800" b="1" kern="1200" dirty="0"/>
        </a:p>
      </dsp:txBody>
      <dsp:txXfrm>
        <a:off x="6059323" y="1705056"/>
        <a:ext cx="2333723" cy="911844"/>
      </dsp:txXfrm>
    </dsp:sp>
    <dsp:sp modelId="{8065096B-1CAC-4DEC-9E7B-C2A797FA90CE}">
      <dsp:nvSpPr>
        <dsp:cNvPr id="0" name=""/>
        <dsp:cNvSpPr/>
      </dsp:nvSpPr>
      <dsp:spPr>
        <a:xfrm>
          <a:off x="5794381" y="3167540"/>
          <a:ext cx="2021005" cy="10105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Музыка</a:t>
          </a:r>
          <a:endParaRPr lang="ru-RU" sz="2800" b="1" kern="1200" dirty="0"/>
        </a:p>
      </dsp:txBody>
      <dsp:txXfrm>
        <a:off x="5843710" y="3216869"/>
        <a:ext cx="1922347" cy="911844"/>
      </dsp:txXfrm>
    </dsp:sp>
    <dsp:sp modelId="{33B882FE-62E4-455B-9F18-6B77652BCAA6}">
      <dsp:nvSpPr>
        <dsp:cNvPr id="0" name=""/>
        <dsp:cNvSpPr/>
      </dsp:nvSpPr>
      <dsp:spPr>
        <a:xfrm>
          <a:off x="5145836" y="4679300"/>
          <a:ext cx="2684906" cy="10635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Рисование</a:t>
          </a:r>
          <a:endParaRPr lang="ru-RU" sz="2800" b="1" kern="1200" dirty="0"/>
        </a:p>
      </dsp:txBody>
      <dsp:txXfrm>
        <a:off x="5197752" y="4731216"/>
        <a:ext cx="2581074" cy="959671"/>
      </dsp:txXfrm>
    </dsp:sp>
    <dsp:sp modelId="{29533E3F-6543-4A99-99AA-EBA8830BD317}">
      <dsp:nvSpPr>
        <dsp:cNvPr id="0" name=""/>
        <dsp:cNvSpPr/>
      </dsp:nvSpPr>
      <dsp:spPr>
        <a:xfrm>
          <a:off x="1652172" y="4823372"/>
          <a:ext cx="2400611" cy="9771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Развитие движений</a:t>
          </a:r>
          <a:endParaRPr lang="ru-RU" sz="2800" b="1" kern="1200" dirty="0"/>
        </a:p>
      </dsp:txBody>
      <dsp:txXfrm>
        <a:off x="1699870" y="4871070"/>
        <a:ext cx="2305215" cy="881709"/>
      </dsp:txXfrm>
    </dsp:sp>
    <dsp:sp modelId="{5A3DC38B-DC68-4174-BDEB-C74AD4B2816E}">
      <dsp:nvSpPr>
        <dsp:cNvPr id="0" name=""/>
        <dsp:cNvSpPr/>
      </dsp:nvSpPr>
      <dsp:spPr>
        <a:xfrm>
          <a:off x="611039" y="3239535"/>
          <a:ext cx="2021005" cy="10105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Лепка</a:t>
          </a:r>
          <a:endParaRPr lang="ru-RU" sz="2800" b="1" kern="1200" dirty="0"/>
        </a:p>
      </dsp:txBody>
      <dsp:txXfrm>
        <a:off x="660368" y="3288864"/>
        <a:ext cx="1922347" cy="911844"/>
      </dsp:txXfrm>
    </dsp:sp>
    <dsp:sp modelId="{C6BEECE4-DE4C-47FB-8F12-7B1B6304EEBB}">
      <dsp:nvSpPr>
        <dsp:cNvPr id="0" name=""/>
        <dsp:cNvSpPr/>
      </dsp:nvSpPr>
      <dsp:spPr>
        <a:xfrm>
          <a:off x="395058" y="1655732"/>
          <a:ext cx="2021005" cy="10105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Развитие речи</a:t>
          </a:r>
          <a:endParaRPr lang="ru-RU" sz="2800" b="1" kern="1200" dirty="0"/>
        </a:p>
      </dsp:txBody>
      <dsp:txXfrm>
        <a:off x="444387" y="1705061"/>
        <a:ext cx="1922347" cy="911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891BA-C459-4DA8-8018-9EEA2836E0C9}">
      <dsp:nvSpPr>
        <dsp:cNvPr id="0" name=""/>
        <dsp:cNvSpPr/>
      </dsp:nvSpPr>
      <dsp:spPr>
        <a:xfrm>
          <a:off x="0" y="0"/>
          <a:ext cx="8496944" cy="15801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dirty="0" smtClean="0"/>
            <a:t>Понимание речи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285750" lvl="1" indent="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1857399" y="0"/>
        <a:ext cx="6639544" cy="1580104"/>
      </dsp:txXfrm>
    </dsp:sp>
    <dsp:sp modelId="{9685979C-3816-47E1-9148-942668D555AE}">
      <dsp:nvSpPr>
        <dsp:cNvPr id="0" name=""/>
        <dsp:cNvSpPr/>
      </dsp:nvSpPr>
      <dsp:spPr>
        <a:xfrm>
          <a:off x="158010" y="158010"/>
          <a:ext cx="1699388" cy="1264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8A96C-7418-4C0B-90C4-CC28663CACCC}">
      <dsp:nvSpPr>
        <dsp:cNvPr id="0" name=""/>
        <dsp:cNvSpPr/>
      </dsp:nvSpPr>
      <dsp:spPr>
        <a:xfrm>
          <a:off x="0" y="1811448"/>
          <a:ext cx="8496944" cy="1580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1" kern="1200" dirty="0" smtClean="0"/>
            <a:t>Активная речь</a:t>
          </a:r>
          <a:endParaRPr lang="ru-RU" sz="54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1857399" y="1811448"/>
        <a:ext cx="6639544" cy="1580104"/>
      </dsp:txXfrm>
    </dsp:sp>
    <dsp:sp modelId="{E08452C2-F4A4-4796-8DC6-EAD7F19194C8}">
      <dsp:nvSpPr>
        <dsp:cNvPr id="0" name=""/>
        <dsp:cNvSpPr/>
      </dsp:nvSpPr>
      <dsp:spPr>
        <a:xfrm>
          <a:off x="214719" y="1901030"/>
          <a:ext cx="1699388" cy="1264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93FF3-12AF-4745-BBE0-7345421696C8}">
      <dsp:nvSpPr>
        <dsp:cNvPr id="0" name=""/>
        <dsp:cNvSpPr/>
      </dsp:nvSpPr>
      <dsp:spPr>
        <a:xfrm>
          <a:off x="0" y="3476230"/>
          <a:ext cx="8496944" cy="15801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Приобщение к художественной литературе</a:t>
          </a:r>
          <a:endParaRPr lang="ru-RU" sz="40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1857399" y="3476230"/>
        <a:ext cx="6639544" cy="1580104"/>
      </dsp:txXfrm>
    </dsp:sp>
    <dsp:sp modelId="{7710EB18-0391-4DFF-BCF1-D7D1242E603D}">
      <dsp:nvSpPr>
        <dsp:cNvPr id="0" name=""/>
        <dsp:cNvSpPr/>
      </dsp:nvSpPr>
      <dsp:spPr>
        <a:xfrm>
          <a:off x="158010" y="3634241"/>
          <a:ext cx="1699388" cy="12640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544A-9270-4B0C-AE58-A1D722503A04}">
      <dsp:nvSpPr>
        <dsp:cNvPr id="0" name=""/>
        <dsp:cNvSpPr/>
      </dsp:nvSpPr>
      <dsp:spPr>
        <a:xfrm>
          <a:off x="0" y="0"/>
          <a:ext cx="7848872" cy="1665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Упражнения для развития равновесия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22860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1736292" y="0"/>
        <a:ext cx="6112579" cy="1665184"/>
      </dsp:txXfrm>
    </dsp:sp>
    <dsp:sp modelId="{E74FBFF8-E280-4C7F-9E6D-3B035361D9AE}">
      <dsp:nvSpPr>
        <dsp:cNvPr id="0" name=""/>
        <dsp:cNvSpPr/>
      </dsp:nvSpPr>
      <dsp:spPr>
        <a:xfrm>
          <a:off x="166518" y="166518"/>
          <a:ext cx="1569774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B4969-97A1-4E6F-A70E-002CD6150695}">
      <dsp:nvSpPr>
        <dsp:cNvPr id="0" name=""/>
        <dsp:cNvSpPr/>
      </dsp:nvSpPr>
      <dsp:spPr>
        <a:xfrm>
          <a:off x="0" y="1831703"/>
          <a:ext cx="7848872" cy="1665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/>
            <a:t>Упражнения для развития координации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  <a:p>
          <a:pPr marL="28575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/>
        </a:p>
      </dsp:txBody>
      <dsp:txXfrm>
        <a:off x="1736292" y="1831703"/>
        <a:ext cx="6112579" cy="1665184"/>
      </dsp:txXfrm>
    </dsp:sp>
    <dsp:sp modelId="{8D7FAA24-4DA0-42D2-90E1-EF6721F07A33}">
      <dsp:nvSpPr>
        <dsp:cNvPr id="0" name=""/>
        <dsp:cNvSpPr/>
      </dsp:nvSpPr>
      <dsp:spPr>
        <a:xfrm>
          <a:off x="166518" y="1998221"/>
          <a:ext cx="1569774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65594-BED2-4B91-AF36-48443DB7F6BD}">
      <dsp:nvSpPr>
        <dsp:cNvPr id="0" name=""/>
        <dsp:cNvSpPr/>
      </dsp:nvSpPr>
      <dsp:spPr>
        <a:xfrm>
          <a:off x="0" y="3663406"/>
          <a:ext cx="7848872" cy="1665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1" kern="1200" dirty="0" err="1" smtClean="0"/>
            <a:t>Общеразвивающие</a:t>
          </a:r>
          <a:r>
            <a:rPr lang="ru-RU" sz="4000" b="1" kern="1200" dirty="0" smtClean="0"/>
            <a:t> упражнения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0" kern="1200" dirty="0"/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  <a:p>
          <a:pPr marL="228600" lvl="1" indent="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/>
        </a:p>
      </dsp:txBody>
      <dsp:txXfrm>
        <a:off x="1736292" y="3663406"/>
        <a:ext cx="6112579" cy="1665184"/>
      </dsp:txXfrm>
    </dsp:sp>
    <dsp:sp modelId="{44100247-A4FE-4E31-9EEF-3C96AFD9E98B}">
      <dsp:nvSpPr>
        <dsp:cNvPr id="0" name=""/>
        <dsp:cNvSpPr/>
      </dsp:nvSpPr>
      <dsp:spPr>
        <a:xfrm>
          <a:off x="166518" y="3829925"/>
          <a:ext cx="1569774" cy="13321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F2F08-527D-454D-B1FA-6CD2F3E07E1A}">
      <dsp:nvSpPr>
        <dsp:cNvPr id="0" name=""/>
        <dsp:cNvSpPr/>
      </dsp:nvSpPr>
      <dsp:spPr>
        <a:xfrm>
          <a:off x="0" y="0"/>
          <a:ext cx="8568952" cy="1647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Обогащение сенсорного опыта детей</a:t>
          </a:r>
          <a:endParaRPr lang="ru-RU" sz="4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1878551" y="0"/>
        <a:ext cx="6690400" cy="1647612"/>
      </dsp:txXfrm>
    </dsp:sp>
    <dsp:sp modelId="{14E12B49-8B30-42F6-80BF-68A93AB9A93B}">
      <dsp:nvSpPr>
        <dsp:cNvPr id="0" name=""/>
        <dsp:cNvSpPr/>
      </dsp:nvSpPr>
      <dsp:spPr>
        <a:xfrm>
          <a:off x="164761" y="164761"/>
          <a:ext cx="1713790" cy="131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8CA09-9629-4B66-9F71-F5D51CF9AE36}">
      <dsp:nvSpPr>
        <dsp:cNvPr id="0" name=""/>
        <dsp:cNvSpPr/>
      </dsp:nvSpPr>
      <dsp:spPr>
        <a:xfrm>
          <a:off x="0" y="1812373"/>
          <a:ext cx="8568952" cy="1647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/>
            <a:t>Игры со строительным материалом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600" b="1" kern="1200" dirty="0" smtClean="0"/>
            <a:t>(кубики, кирпичики)</a:t>
          </a:r>
          <a:endParaRPr lang="ru-RU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/>
        </a:p>
      </dsp:txBody>
      <dsp:txXfrm>
        <a:off x="1878551" y="1812373"/>
        <a:ext cx="6690400" cy="1647612"/>
      </dsp:txXfrm>
    </dsp:sp>
    <dsp:sp modelId="{EF7EA348-DF93-43BB-9F1C-B1706DD1EBB3}">
      <dsp:nvSpPr>
        <dsp:cNvPr id="0" name=""/>
        <dsp:cNvSpPr/>
      </dsp:nvSpPr>
      <dsp:spPr>
        <a:xfrm>
          <a:off x="164761" y="1977135"/>
          <a:ext cx="1713790" cy="131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4A65FD-B10D-4364-ACEA-C27474D88A7C}">
      <dsp:nvSpPr>
        <dsp:cNvPr id="0" name=""/>
        <dsp:cNvSpPr/>
      </dsp:nvSpPr>
      <dsp:spPr>
        <a:xfrm>
          <a:off x="0" y="3624747"/>
          <a:ext cx="8568952" cy="1647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Расширение ориентировки в окружающем</a:t>
          </a:r>
          <a:endParaRPr lang="ru-RU" sz="4000" b="1" kern="1200" dirty="0"/>
        </a:p>
      </dsp:txBody>
      <dsp:txXfrm>
        <a:off x="1878551" y="3624747"/>
        <a:ext cx="6690400" cy="1647612"/>
      </dsp:txXfrm>
    </dsp:sp>
    <dsp:sp modelId="{5CA5AD5C-BFDA-4601-AAF6-02AF55A79B05}">
      <dsp:nvSpPr>
        <dsp:cNvPr id="0" name=""/>
        <dsp:cNvSpPr/>
      </dsp:nvSpPr>
      <dsp:spPr>
        <a:xfrm>
          <a:off x="164761" y="3789508"/>
          <a:ext cx="1713790" cy="1318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2F6B5-81CC-4B3C-8CC4-1EC24D00D2D0}">
      <dsp:nvSpPr>
        <dsp:cNvPr id="0" name=""/>
        <dsp:cNvSpPr/>
      </dsp:nvSpPr>
      <dsp:spPr>
        <a:xfrm>
          <a:off x="0" y="0"/>
          <a:ext cx="8640960" cy="17554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Приобщать к миру музыки</a:t>
          </a:r>
          <a:endParaRPr lang="ru-RU" sz="4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1903739" y="0"/>
        <a:ext cx="6737220" cy="1755476"/>
      </dsp:txXfrm>
    </dsp:sp>
    <dsp:sp modelId="{230A73ED-61D8-4196-8947-EEDFDAC65D15}">
      <dsp:nvSpPr>
        <dsp:cNvPr id="0" name=""/>
        <dsp:cNvSpPr/>
      </dsp:nvSpPr>
      <dsp:spPr>
        <a:xfrm>
          <a:off x="175547" y="175547"/>
          <a:ext cx="1728192" cy="14043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9FF4D-C3A2-49AB-B7D8-E41A8D6CE7CA}">
      <dsp:nvSpPr>
        <dsp:cNvPr id="0" name=""/>
        <dsp:cNvSpPr/>
      </dsp:nvSpPr>
      <dsp:spPr>
        <a:xfrm>
          <a:off x="0" y="1931023"/>
          <a:ext cx="8640960" cy="17554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Развитие певческих навыков</a:t>
          </a:r>
          <a:endParaRPr lang="ru-RU" sz="40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>
        <a:off x="1903739" y="1931023"/>
        <a:ext cx="6737220" cy="1755476"/>
      </dsp:txXfrm>
    </dsp:sp>
    <dsp:sp modelId="{F9515A8B-38AA-4DA8-B451-2307C1FB33A9}">
      <dsp:nvSpPr>
        <dsp:cNvPr id="0" name=""/>
        <dsp:cNvSpPr/>
      </dsp:nvSpPr>
      <dsp:spPr>
        <a:xfrm>
          <a:off x="175547" y="2106571"/>
          <a:ext cx="1728192" cy="140438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929D5-BA8C-4D29-B345-EE04186DAA0B}">
      <dsp:nvSpPr>
        <dsp:cNvPr id="0" name=""/>
        <dsp:cNvSpPr/>
      </dsp:nvSpPr>
      <dsp:spPr>
        <a:xfrm>
          <a:off x="0" y="3895661"/>
          <a:ext cx="8640960" cy="17554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Развитие движений под музыку</a:t>
          </a:r>
          <a:endParaRPr lang="ru-RU" sz="40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</dsp:txBody>
      <dsp:txXfrm>
        <a:off x="1903739" y="3895661"/>
        <a:ext cx="6737220" cy="1755476"/>
      </dsp:txXfrm>
    </dsp:sp>
    <dsp:sp modelId="{25054422-8B9E-4F8E-BF4A-C8483C639213}">
      <dsp:nvSpPr>
        <dsp:cNvPr id="0" name=""/>
        <dsp:cNvSpPr/>
      </dsp:nvSpPr>
      <dsp:spPr>
        <a:xfrm>
          <a:off x="175547" y="3862047"/>
          <a:ext cx="1728192" cy="18227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4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11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8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36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73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83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1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2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28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C73B-3CB4-449F-BA9A-B857A6C61C1C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F8EB-1522-4B86-9127-B262E46DF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1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533" y="920621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детский сад «Радость» комбинированного вида  структурное подразделение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№188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Группа кратковременного пребывания в рамках консультационного центра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8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/>
        </p:nvGraphicFramePr>
        <p:xfrm>
          <a:off x="251520" y="980728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395536" y="0"/>
            <a:ext cx="835292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0"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 ПЕДАГОГИЧЕСКОЙ РАБОТЫ С ДЕТЬМИ 1-2 ЛЕТ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0"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Музыкальное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7778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3085" y="260647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*Примерный  режим дня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кратковременного пребывания детей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36"/>
          <a:stretch/>
        </p:blipFill>
        <p:spPr bwMode="auto">
          <a:xfrm>
            <a:off x="713085" y="1091645"/>
            <a:ext cx="7632847" cy="55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47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Группа кратковременного пребывания – уникальная возможность получения дошкольного образования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и отличная подготовка малышей к пребыванию в группах полного дня!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8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533" y="920621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детский сад «Радость» комбинированного вида  структурное подразделение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детский сад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№188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Группа кратковременного пребывания в рамках консультационного центра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04664"/>
            <a:ext cx="75608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Задачи деятельности</a:t>
            </a:r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•оказывать содействие позитивной социализации детей; •способствовать своевременному диагностированию проблем в развитии детей с целью оказания им коррекционной медицинской, психологической и педагогической помощи;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•разрабатывать индивидуальные рекомендации по оказанию детям возможной квалифицированной помощи, организация их обучения и воспитания в семье;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 обеспечивать равные стартовые возможности при поступлении в общеобразовательное учреждение; •обеспечивать преемственность семейного и общественного воспитания.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Формы реализации ООП ДО в рамках  КЦ</a:t>
            </a:r>
            <a:b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подгруппа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неделя: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понедельник,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среда,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неделя: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вторник </a:t>
            </a:r>
          </a:p>
          <a:p>
            <a:pPr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подгруппа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 неделя: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вторник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неделя: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понедельник,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среда,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пятница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08978"/>
              </p:ext>
            </p:extLst>
          </p:nvPr>
        </p:nvGraphicFramePr>
        <p:xfrm>
          <a:off x="827584" y="764704"/>
          <a:ext cx="7560840" cy="5214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/>
                <a:gridCol w="4608512"/>
              </a:tblGrid>
              <a:tr h="68256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Фактический адрес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622049 Россия, Свердловская обл.,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Нижний Тагил, </a:t>
                      </a:r>
                      <a:endParaRPr lang="ru-RU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Черноисточинское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шоссе, 47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9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8(3435) 44-68-24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1464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Сайт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МАДОУ «Радость»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радость-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нт.рф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34136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Электронный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radostnt_188@mail.ru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9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Грезина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Марина Анатольевна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309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Зорихина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Наталья Михайловна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38571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Заведующий консультационно-методическим центром 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МАДОУ «Радость»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Чиркова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Любовь Александровна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57731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КЦ создается для родителей (законных представителей), имеющих детей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1 года до 7 лет,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получающих дошкольное образование в форме семейного образования. 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Цель деятельности КЦ – оказание профессиональной помощи семьям, воспитывающим детей дошкольного возраста на дому, в вопросах воспитания и развития детей с учетом их возрастных особенностей.</a:t>
            </a:r>
          </a:p>
          <a:p>
            <a:pPr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Предоставление методической, психолого-педагогической, диагностической и консультативной помощи осуществляется 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на бесплатной основе.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ÐÐ°ÑÑÐ¸Ð½ÐºÐ¸ Ð¿Ð¾ Ð·Ð°Ð¿ÑÐ¾ÑÑ ÑÐµÐ¼ÑÑ ÑÐ¸ÑÑÐ½Ð¾Ð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600" y1="9091" x2="600" y2="32035"/>
                        <a14:foregroundMark x1="31200" y1="20779" x2="42200" y2="28571"/>
                        <a14:foregroundMark x1="49600" y1="42857" x2="70800" y2="41558"/>
                        <a14:foregroundMark x1="43800" y1="59307" x2="43800" y2="59307"/>
                        <a14:foregroundMark x1="4600" y1="76623" x2="4600" y2="76623"/>
                        <a14:foregroundMark x1="4800" y1="67100" x2="4200" y2="78788"/>
                        <a14:foregroundMark x1="67600" y1="14286" x2="82200" y2="14286"/>
                        <a14:foregroundMark x1="83000" y1="7359" x2="90200" y2="17316"/>
                        <a14:foregroundMark x1="97400" y1="74459" x2="97400" y2="74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46" y="4657724"/>
            <a:ext cx="4762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404664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отличительные особенности деятельности КЦ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52151664"/>
              </p:ext>
            </p:extLst>
          </p:nvPr>
        </p:nvGraphicFramePr>
        <p:xfrm>
          <a:off x="377537" y="1844824"/>
          <a:ext cx="835292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64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7857128"/>
              </p:ext>
            </p:extLst>
          </p:nvPr>
        </p:nvGraphicFramePr>
        <p:xfrm>
          <a:off x="539552" y="692696"/>
          <a:ext cx="8226912" cy="5870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06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7484426"/>
              </p:ext>
            </p:extLst>
          </p:nvPr>
        </p:nvGraphicFramePr>
        <p:xfrm>
          <a:off x="323528" y="404664"/>
          <a:ext cx="8640960" cy="621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192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79512" y="212458"/>
            <a:ext cx="84296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ПЕДАГОГИЧЕСКОЙ РАБОТЫ С ДЕТЬМИ 1-2 ЛЕТ </a:t>
            </a:r>
          </a:p>
          <a:p>
            <a:pPr indent="449263"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(по направлениям работы)</a:t>
            </a:r>
          </a:p>
          <a:p>
            <a:pPr indent="449263" algn="ctr" eaLnBrk="0" hangingPunct="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речи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1619250" y="1412875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b="1"/>
              <a:t>Развитие речи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0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28625" y="412750"/>
            <a:ext cx="8429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428625" y="0"/>
            <a:ext cx="824783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49263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СОДЕРЖАНИЕ ПЕДАГОГИЧЕСКОЙ РАБОТЫ С ДЕТЬМИ 1-2 ЛЕТ </a:t>
            </a:r>
          </a:p>
          <a:p>
            <a:pPr indent="449263"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(по направлениям работы)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Развитие движений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11560" y="1340768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48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r="76" b="1884"/>
          <a:stretch/>
        </p:blipFill>
        <p:spPr bwMode="auto">
          <a:xfrm>
            <a:off x="-35998" y="0"/>
            <a:ext cx="9179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28625" y="412750"/>
            <a:ext cx="84296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468313" y="0"/>
            <a:ext cx="8496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СОДЕРЖАНИЕ ПЕДАГОГИЧЕСКОЙ РАБОТЫ С ДЕТЬМИ 1-2 ЛЕТ </a:t>
            </a:r>
          </a:p>
          <a:p>
            <a:pPr indent="449263" algn="ctr" eaLnBrk="0" hangingPunct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(по направлениям работы)</a:t>
            </a:r>
          </a:p>
          <a:p>
            <a:pPr indent="449263" algn="ctr" eaLnBrk="0" hangingPunct="0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1397000"/>
          <a:ext cx="8568952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14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449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реализации ООП ДО в рамках  КЦ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cp:lastPrinted>2018-09-21T09:49:28Z</cp:lastPrinted>
  <dcterms:created xsi:type="dcterms:W3CDTF">2018-09-20T12:18:47Z</dcterms:created>
  <dcterms:modified xsi:type="dcterms:W3CDTF">2018-09-27T06:24:45Z</dcterms:modified>
</cp:coreProperties>
</file>