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3" r:id="rId3"/>
    <p:sldId id="266" r:id="rId4"/>
    <p:sldId id="259" r:id="rId5"/>
    <p:sldId id="267" r:id="rId6"/>
    <p:sldId id="264" r:id="rId7"/>
    <p:sldId id="260" r:id="rId8"/>
    <p:sldId id="257" r:id="rId9"/>
    <p:sldId id="261" r:id="rId10"/>
    <p:sldId id="258" r:id="rId11"/>
    <p:sldId id="265" r:id="rId12"/>
    <p:sldId id="268" r:id="rId13"/>
    <p:sldId id="269" r:id="rId14"/>
    <p:sldId id="262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8D5EC-A2A2-4CDC-9F2F-4A4A5FD88158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5AE59A-E950-41BF-B66E-B19FCA29A3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973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AE59A-E950-41BF-B66E-B19FCA29A3C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528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hyperlink" Target="https://myquiz.ru/p/200817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вал 4"/>
          <p:cNvSpPr/>
          <p:nvPr/>
        </p:nvSpPr>
        <p:spPr>
          <a:xfrm>
            <a:off x="233772" y="332656"/>
            <a:ext cx="8676456" cy="173310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автономное дошкольное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учреждение детский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сад «Радость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комбинированного вида  структурное подразделение – детский сад № 98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Овал 5"/>
          <p:cNvSpPr/>
          <p:nvPr/>
        </p:nvSpPr>
        <p:spPr>
          <a:xfrm>
            <a:off x="0" y="4710345"/>
            <a:ext cx="9144000" cy="2114507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 Коновалова Инна Викторовна, воспитатель;</a:t>
            </a:r>
          </a:p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Кривешко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Юлия Николаевна,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42214" y="2204864"/>
            <a:ext cx="8136904" cy="237626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</a:t>
            </a:r>
            <a:r>
              <a:rPr 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8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Планеты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олнечной системы»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</a:p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«Космические  игры»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77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97EFADB-1446-435F-9460-212B8B299C74}"/>
              </a:ext>
            </a:extLst>
          </p:cNvPr>
          <p:cNvSpPr txBox="1"/>
          <p:nvPr/>
        </p:nvSpPr>
        <p:spPr>
          <a:xfrm>
            <a:off x="410282" y="260648"/>
            <a:ext cx="365766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Семейная </a:t>
            </a:r>
            <a:r>
              <a:rPr lang="ru-RU" sz="18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квиз</a:t>
            </a:r>
            <a:r>
              <a:rPr lang="ru-RU" sz="1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-игра «Космос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». </a:t>
            </a:r>
            <a:endParaRPr lang="ru-RU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159142" y="3422253"/>
            <a:ext cx="45720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«Космическая рыбалка»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77" r="26524" b="3629"/>
          <a:stretch/>
        </p:blipFill>
        <p:spPr>
          <a:xfrm>
            <a:off x="4913784" y="3982931"/>
            <a:ext cx="3546648" cy="2667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8" r="13241"/>
          <a:stretch/>
        </p:blipFill>
        <p:spPr>
          <a:xfrm>
            <a:off x="410283" y="4077072"/>
            <a:ext cx="3454184" cy="2573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6" y="890629"/>
            <a:ext cx="4939900" cy="2340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/>
          <p:nvPr/>
        </p:nvPicPr>
        <p:blipFill rotWithShape="1">
          <a:blip r:embed="rId6"/>
          <a:srcRect l="37340" t="56761" r="40865" b="12821"/>
          <a:stretch/>
        </p:blipFill>
        <p:spPr bwMode="auto">
          <a:xfrm>
            <a:off x="5411845" y="216600"/>
            <a:ext cx="3400156" cy="29051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631663" y="2580768"/>
            <a:ext cx="960519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MyQuiz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02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9432"/>
            <a:ext cx="9144000" cy="7314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-31583" y="83239"/>
            <a:ext cx="5652628" cy="108225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-игра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«Космическое путешествие»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E9D95CA-1406-47C0-AC3A-BF314A7D092A}"/>
              </a:ext>
            </a:extLst>
          </p:cNvPr>
          <p:cNvSpPr txBox="1"/>
          <p:nvPr/>
        </p:nvSpPr>
        <p:spPr>
          <a:xfrm>
            <a:off x="439784" y="1165493"/>
            <a:ext cx="2805570" cy="501675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получили видео-послание от инопланетян, потерпевших крушение. Пришельцы просят помощи у землян.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Принято решение об  организации спасательной экспедиции. Цель экспедиции - побывать на разных планетах и собрать части космического корабля.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9"/>
          <a:stretch/>
        </p:blipFill>
        <p:spPr>
          <a:xfrm>
            <a:off x="3841653" y="1263786"/>
            <a:ext cx="4055322" cy="1943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2FE5641-4B3F-4BAE-9B25-2D95A0EB6D8B}"/>
              </a:ext>
            </a:extLst>
          </p:cNvPr>
          <p:cNvSpPr txBox="1"/>
          <p:nvPr/>
        </p:nvSpPr>
        <p:spPr>
          <a:xfrm>
            <a:off x="4716016" y="817510"/>
            <a:ext cx="3710581" cy="44627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90500"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освящение </a:t>
            </a: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космонавты.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6" r="27950"/>
          <a:stretch/>
        </p:blipFill>
        <p:spPr>
          <a:xfrm>
            <a:off x="3249577" y="3431228"/>
            <a:ext cx="2417043" cy="3288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 r="37399"/>
          <a:stretch/>
        </p:blipFill>
        <p:spPr>
          <a:xfrm>
            <a:off x="5869314" y="3518230"/>
            <a:ext cx="2841813" cy="3247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2FE5641-4B3F-4BAE-9B25-2D95A0EB6D8B}"/>
              </a:ext>
            </a:extLst>
          </p:cNvPr>
          <p:cNvSpPr txBox="1"/>
          <p:nvPr/>
        </p:nvSpPr>
        <p:spPr>
          <a:xfrm>
            <a:off x="3418036" y="3207420"/>
            <a:ext cx="5078692" cy="80021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90500"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Экипажи получили 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навигационные планшеты и изучают маршруты.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http://4.bp.blogspot.com/_mtresds1F3c/TPoxcLjTt8I/AAAAAAAADJE/qt2BcJLoo9k/s1600/aliens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861" y="5940637"/>
            <a:ext cx="1668493" cy="82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42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161EB68-8B29-4239-999E-4BB67F45A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7423"/>
            <a:ext cx="9144000" cy="72454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6799FF5-32B3-4040-9850-41F35DEBD880}"/>
              </a:ext>
            </a:extLst>
          </p:cNvPr>
          <p:cNvSpPr txBox="1"/>
          <p:nvPr/>
        </p:nvSpPr>
        <p:spPr>
          <a:xfrm>
            <a:off x="142185" y="4782054"/>
            <a:ext cx="4646644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«Загадочная планета» - загадки, ребусы о космосе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A103F7C-0584-4542-BC5B-0245A9F5FF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13" r="18500"/>
          <a:stretch/>
        </p:blipFill>
        <p:spPr>
          <a:xfrm>
            <a:off x="4501301" y="376828"/>
            <a:ext cx="4502147" cy="2890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0"/>
          <a:stretch/>
        </p:blipFill>
        <p:spPr>
          <a:xfrm>
            <a:off x="180915" y="1183309"/>
            <a:ext cx="4283968" cy="3598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511829E-B79D-4E71-B225-FFF1055D0B98}"/>
              </a:ext>
            </a:extLst>
          </p:cNvPr>
          <p:cNvSpPr txBox="1"/>
          <p:nvPr/>
        </p:nvSpPr>
        <p:spPr>
          <a:xfrm>
            <a:off x="121268" y="987967"/>
            <a:ext cx="1243202" cy="39068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90500" algn="just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УРАН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511829E-B79D-4E71-B225-FFF1055D0B98}"/>
              </a:ext>
            </a:extLst>
          </p:cNvPr>
          <p:cNvSpPr txBox="1"/>
          <p:nvPr/>
        </p:nvSpPr>
        <p:spPr>
          <a:xfrm>
            <a:off x="4716016" y="181486"/>
            <a:ext cx="1243202" cy="39068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90500" algn="just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МАРС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t="24801"/>
          <a:stretch/>
        </p:blipFill>
        <p:spPr>
          <a:xfrm>
            <a:off x="5266923" y="3429587"/>
            <a:ext cx="3036307" cy="3043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6799FF5-32B3-4040-9850-41F35DEBD880}"/>
              </a:ext>
            </a:extLst>
          </p:cNvPr>
          <p:cNvSpPr txBox="1"/>
          <p:nvPr/>
        </p:nvSpPr>
        <p:spPr>
          <a:xfrm>
            <a:off x="4356804" y="3198718"/>
            <a:ext cx="4646644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Игра «Собери солнечную систему»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34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5614B378-28E9-4F4A-8F7D-CAADA2F0C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7E6865F-8BBD-4BA1-98E8-E3C34E3A2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530426"/>
            <a:ext cx="5940152" cy="2673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0AF56FA-BEC6-4FA4-9CC2-C0DA1A0E477C}"/>
              </a:ext>
            </a:extLst>
          </p:cNvPr>
          <p:cNvSpPr txBox="1"/>
          <p:nvPr/>
        </p:nvSpPr>
        <p:spPr>
          <a:xfrm>
            <a:off x="323528" y="620688"/>
            <a:ext cx="1728192" cy="39068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90500" algn="just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ВЕНЕРА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D28D017-2417-49CF-A523-645ADA13D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361" y="3111650"/>
            <a:ext cx="4767485" cy="5121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b="9050"/>
          <a:stretch/>
        </p:blipFill>
        <p:spPr>
          <a:xfrm>
            <a:off x="711562" y="3521255"/>
            <a:ext cx="3149251" cy="3350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0AF56FA-BEC6-4FA4-9CC2-C0DA1A0E477C}"/>
              </a:ext>
            </a:extLst>
          </p:cNvPr>
          <p:cNvSpPr txBox="1"/>
          <p:nvPr/>
        </p:nvSpPr>
        <p:spPr>
          <a:xfrm>
            <a:off x="1187624" y="3623758"/>
            <a:ext cx="1728192" cy="39068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90500"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ЮПИТЕР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329" y="3861048"/>
            <a:ext cx="3561560" cy="2671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6799FF5-32B3-4040-9850-41F35DEBD880}"/>
              </a:ext>
            </a:extLst>
          </p:cNvPr>
          <p:cNvSpPr txBox="1"/>
          <p:nvPr/>
        </p:nvSpPr>
        <p:spPr>
          <a:xfrm>
            <a:off x="4498199" y="6124961"/>
            <a:ext cx="4646644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Викторина «Знаю все о космосе»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359355" y="6464973"/>
            <a:ext cx="18473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/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15746" y="6413503"/>
            <a:ext cx="351949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«Собери друзей для гуманоида»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75"/>
          <a:stretch/>
        </p:blipFill>
        <p:spPr>
          <a:xfrm>
            <a:off x="6442803" y="589708"/>
            <a:ext cx="2359355" cy="2403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0AF56FA-BEC6-4FA4-9CC2-C0DA1A0E477C}"/>
              </a:ext>
            </a:extLst>
          </p:cNvPr>
          <p:cNvSpPr txBox="1"/>
          <p:nvPr/>
        </p:nvSpPr>
        <p:spPr>
          <a:xfrm>
            <a:off x="5093329" y="3819100"/>
            <a:ext cx="1728192" cy="39068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90500"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ЛУНА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63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0"/>
            <a:ext cx="92487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46" y="687552"/>
            <a:ext cx="3816427" cy="3286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7261" y="73318"/>
            <a:ext cx="4853123" cy="76418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indent="190500"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 выполнено, части корабля доставлены.</a:t>
            </a:r>
          </a:p>
          <a:p>
            <a:pPr indent="190500"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Приступаем к сборке.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r="20864"/>
          <a:stretch/>
        </p:blipFill>
        <p:spPr>
          <a:xfrm>
            <a:off x="2170091" y="3633757"/>
            <a:ext cx="4700435" cy="3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r="33462" b="26901"/>
          <a:stretch/>
        </p:blipFill>
        <p:spPr>
          <a:xfrm>
            <a:off x="5542529" y="518717"/>
            <a:ext cx="2547973" cy="3284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891202" y="194096"/>
            <a:ext cx="4298164" cy="4108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indent="190500"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Корабль готов, отправляем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его на Сатурн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5417" y="6420341"/>
            <a:ext cx="8753165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Экипажи успешно справились с заданием и получили за это благодарность от инопланетян.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129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" t="-2751" r="14164" b="6552"/>
          <a:stretch/>
        </p:blipFill>
        <p:spPr>
          <a:xfrm>
            <a:off x="863588" y="40660"/>
            <a:ext cx="7416824" cy="659735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47664" y="5584938"/>
            <a:ext cx="5505994" cy="74347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indent="190500" algn="just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54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6" y="-213111"/>
            <a:ext cx="9248776" cy="7284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-конечная звезда 4"/>
          <p:cNvSpPr/>
          <p:nvPr/>
        </p:nvSpPr>
        <p:spPr>
          <a:xfrm>
            <a:off x="-252536" y="-213111"/>
            <a:ext cx="8368804" cy="1944216"/>
          </a:xfrm>
          <a:prstGeom prst="star4">
            <a:avLst>
              <a:gd name="adj" fmla="val 24392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проекта: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познавательно-творческий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t="651" r="23225" b="16400"/>
          <a:stretch/>
        </p:blipFill>
        <p:spPr>
          <a:xfrm>
            <a:off x="5724128" y="3429000"/>
            <a:ext cx="3281377" cy="3240360"/>
          </a:xfrm>
          <a:prstGeom prst="rect">
            <a:avLst/>
          </a:prstGeom>
        </p:spPr>
      </p:pic>
      <p:sp>
        <p:nvSpPr>
          <p:cNvPr id="4" name="Пятно 2 3"/>
          <p:cNvSpPr/>
          <p:nvPr/>
        </p:nvSpPr>
        <p:spPr>
          <a:xfrm>
            <a:off x="-900608" y="1267375"/>
            <a:ext cx="8640960" cy="6333016"/>
          </a:xfrm>
          <a:prstGeom prst="irregularSeal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 воспитанники старшего дошкольного возраста, педагоги, родители.</a:t>
            </a:r>
          </a:p>
        </p:txBody>
      </p:sp>
    </p:spTree>
    <p:extLst>
      <p:ext uri="{BB962C8B-B14F-4D97-AF65-F5344CB8AC3E}">
        <p14:creationId xmlns:p14="http://schemas.microsoft.com/office/powerpoint/2010/main" val="160590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  <p:bldP spid="5" grpId="1" build="allAtOnce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176213"/>
            <a:ext cx="9248776" cy="721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005" y="260648"/>
            <a:ext cx="8599941" cy="34163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данного проекта </a:t>
            </a: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обусловлена тем, что космос-это обширная тема для исследовательской деятельности, вызывает интерес у детей и даёт возможность многосторонне развивать личность дошкольников.    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5" y="3612196"/>
            <a:ext cx="2499770" cy="3333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0" t="8001" r="23401" b="17450"/>
          <a:stretch/>
        </p:blipFill>
        <p:spPr>
          <a:xfrm>
            <a:off x="86034" y="3721185"/>
            <a:ext cx="2240867" cy="3314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b="26901"/>
          <a:stretch/>
        </p:blipFill>
        <p:spPr>
          <a:xfrm>
            <a:off x="2369330" y="3932592"/>
            <a:ext cx="4104456" cy="2517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2320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35574"/>
            <a:ext cx="8640960" cy="63709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представления детей дошкольного возраста о космосе с использованием игр.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расширить знания и представления детей о предметах и явлениях окружающего мира, о празднике «Всемирный день авиации и космонавтики. Международный день полета человека в космос»;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развить благоприятные межличностные отношения между детьми и взрослыми;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воспитать уважение к труду космонавтов, гордость за свою Родину.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Предполагаемый результат: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 элементарных знаний по теме «Космос»;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оформление выставки «Космические дали»;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прохождение семейной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квиз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-игры «Космос»;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прохождение квест-игры «Космическое путешествие»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20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4015"/>
            <a:ext cx="9248776" cy="721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6-конечная звезда 3"/>
          <p:cNvSpPr/>
          <p:nvPr/>
        </p:nvSpPr>
        <p:spPr>
          <a:xfrm>
            <a:off x="41327" y="-171400"/>
            <a:ext cx="2941682" cy="2907593"/>
          </a:xfrm>
          <a:prstGeom prst="star6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Продукты:</a:t>
            </a:r>
            <a:endParaRPr lang="ru-RU" sz="2800" dirty="0"/>
          </a:p>
        </p:txBody>
      </p:sp>
      <p:sp>
        <p:nvSpPr>
          <p:cNvPr id="5" name="7-конечная звезда 4"/>
          <p:cNvSpPr/>
          <p:nvPr/>
        </p:nvSpPr>
        <p:spPr>
          <a:xfrm>
            <a:off x="3032247" y="782149"/>
            <a:ext cx="3528392" cy="2664295"/>
          </a:xfrm>
          <a:prstGeom prst="star7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Квест-игра «Космическое путешествие»</a:t>
            </a:r>
            <a:endParaRPr lang="ru-RU" dirty="0"/>
          </a:p>
        </p:txBody>
      </p:sp>
      <p:sp>
        <p:nvSpPr>
          <p:cNvPr id="6" name="7-конечная звезда 5"/>
          <p:cNvSpPr/>
          <p:nvPr/>
        </p:nvSpPr>
        <p:spPr>
          <a:xfrm>
            <a:off x="0" y="4077072"/>
            <a:ext cx="3024336" cy="2520280"/>
          </a:xfrm>
          <a:prstGeom prst="star7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«Космические дали»</a:t>
            </a:r>
            <a:endParaRPr lang="ru-RU" dirty="0"/>
          </a:p>
        </p:txBody>
      </p:sp>
      <p:sp>
        <p:nvSpPr>
          <p:cNvPr id="7" name="7-конечная звезда 6"/>
          <p:cNvSpPr/>
          <p:nvPr/>
        </p:nvSpPr>
        <p:spPr>
          <a:xfrm>
            <a:off x="3212267" y="3789040"/>
            <a:ext cx="3168352" cy="2438678"/>
          </a:xfrm>
          <a:prstGeom prst="star7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Семейная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квиз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-игра «Космос»</a:t>
            </a:r>
            <a:endParaRPr lang="ru-RU" dirty="0"/>
          </a:p>
        </p:txBody>
      </p:sp>
      <p:sp>
        <p:nvSpPr>
          <p:cNvPr id="8" name="Звезда: 7 точек 7">
            <a:extLst>
              <a:ext uri="{FF2B5EF4-FFF2-40B4-BE49-F238E27FC236}">
                <a16:creationId xmlns="" xmlns:a16="http://schemas.microsoft.com/office/drawing/2014/main" id="{9F70A3D0-4B48-4704-A70E-FC347330B807}"/>
              </a:ext>
            </a:extLst>
          </p:cNvPr>
          <p:cNvSpPr/>
          <p:nvPr/>
        </p:nvSpPr>
        <p:spPr>
          <a:xfrm>
            <a:off x="5929095" y="0"/>
            <a:ext cx="3214905" cy="2348880"/>
          </a:xfrm>
          <a:prstGeom prst="star7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Картотека игр «Космические игры»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335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0"/>
            <a:ext cx="92487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82206"/>
            <a:ext cx="5568447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 мероприятий проекта:</a:t>
            </a:r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="" xmlns:a16="http://schemas.microsoft.com/office/drawing/2014/main" id="{FC1B91C6-5612-489F-B2CF-94E875B60A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455438"/>
              </p:ext>
            </p:extLst>
          </p:nvPr>
        </p:nvGraphicFramePr>
        <p:xfrm>
          <a:off x="107504" y="678504"/>
          <a:ext cx="8784976" cy="5990422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880320">
                  <a:extLst>
                    <a:ext uri="{9D8B030D-6E8A-4147-A177-3AD203B41FA5}">
                      <a16:colId xmlns="" xmlns:a16="http://schemas.microsoft.com/office/drawing/2014/main" val="3640852172"/>
                    </a:ext>
                  </a:extLst>
                </a:gridCol>
                <a:gridCol w="2808312">
                  <a:extLst>
                    <a:ext uri="{9D8B030D-6E8A-4147-A177-3AD203B41FA5}">
                      <a16:colId xmlns="" xmlns:a16="http://schemas.microsoft.com/office/drawing/2014/main" val="1245667552"/>
                    </a:ext>
                  </a:extLst>
                </a:gridCol>
                <a:gridCol w="3096344">
                  <a:extLst>
                    <a:ext uri="{9D8B030D-6E8A-4147-A177-3AD203B41FA5}">
                      <a16:colId xmlns="" xmlns:a16="http://schemas.microsoft.com/office/drawing/2014/main" val="1001823925"/>
                    </a:ext>
                  </a:extLst>
                </a:gridCol>
              </a:tblGrid>
              <a:tr h="518248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недели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Планируемые мероприятия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48906148"/>
                  </a:ext>
                </a:extLst>
              </a:tr>
              <a:tr h="717294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Понедельник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Игры-эксперименты «Космос буду изучать»</a:t>
                      </a:r>
                    </a:p>
                    <a:p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Подвижная игра «Невесомость»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Воспитанники, педагоги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37581761"/>
                  </a:ext>
                </a:extLst>
              </a:tr>
              <a:tr h="717294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Вторник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Игра-викторина «Хочу все знать»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Подвижная игра «Перебежки по Луне»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Воспитанники, педагоги</a:t>
                      </a:r>
                    </a:p>
                    <a:p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14386323"/>
                  </a:ext>
                </a:extLst>
              </a:tr>
              <a:tr h="717294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выставки «Космические дали».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Ролевая игра «Экскурсия в музей» Подвижная игра «Звездные </a:t>
                      </a:r>
                      <a:r>
                        <a:rPr lang="ru-RU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ловишки</a:t>
                      </a: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Воспитанники, родители, педагоги</a:t>
                      </a:r>
                    </a:p>
                    <a:p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74846458"/>
                  </a:ext>
                </a:extLst>
              </a:tr>
              <a:tr h="717294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Четверг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Семейная </a:t>
                      </a:r>
                      <a:r>
                        <a:rPr lang="ru-RU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квиз</a:t>
                      </a: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-игра «Космос»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Подвижная игра «Космическая рыбалка»</a:t>
                      </a:r>
                    </a:p>
                    <a:p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Воспитанники, родители, педагоги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94244790"/>
                  </a:ext>
                </a:extLst>
              </a:tr>
              <a:tr h="717294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Пятница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Квест-игра «Космическое путешествие»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Воспитанники, педагоги</a:t>
                      </a:r>
                    </a:p>
                    <a:p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468705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134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555" y="-315416"/>
            <a:ext cx="9248010" cy="717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F8459A1-84D6-4BCE-AECB-F681D5E72139}"/>
              </a:ext>
            </a:extLst>
          </p:cNvPr>
          <p:cNvSpPr txBox="1"/>
          <p:nvPr/>
        </p:nvSpPr>
        <p:spPr>
          <a:xfrm>
            <a:off x="-180528" y="-200055"/>
            <a:ext cx="5418042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Игры-эксперименты «Космос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буду изучать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567" y="3913581"/>
            <a:ext cx="4067091" cy="3050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56" y="980728"/>
            <a:ext cx="2544344" cy="3392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EE364DC-303A-45F1-8688-845D958B23B1}"/>
              </a:ext>
            </a:extLst>
          </p:cNvPr>
          <p:cNvSpPr txBox="1"/>
          <p:nvPr/>
        </p:nvSpPr>
        <p:spPr>
          <a:xfrm>
            <a:off x="17303" y="679113"/>
            <a:ext cx="374441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Игра « В поиске планеты</a:t>
            </a:r>
            <a:r>
              <a:rPr lang="ru-RU" sz="1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endParaRPr lang="ru-RU" b="1" dirty="0"/>
          </a:p>
        </p:txBody>
      </p:sp>
      <p:pic>
        <p:nvPicPr>
          <p:cNvPr id="1026" name="Picture 2" descr="C:\Users\Юлия\Desktop\космос\космо фото\IMG_20210421_15201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5" t="12184" r="23489" b="4641"/>
          <a:stretch/>
        </p:blipFill>
        <p:spPr bwMode="auto">
          <a:xfrm>
            <a:off x="6588224" y="440416"/>
            <a:ext cx="2327564" cy="3932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38B34DF-0B8A-4703-B434-A525374CBA82}"/>
              </a:ext>
            </a:extLst>
          </p:cNvPr>
          <p:cNvSpPr txBox="1"/>
          <p:nvPr/>
        </p:nvSpPr>
        <p:spPr>
          <a:xfrm>
            <a:off x="5410340" y="89736"/>
            <a:ext cx="374097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 игра «Невесомость»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83287"/>
            <a:ext cx="2672022" cy="3562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B6CB081-7490-47A5-BC0C-CBD668AAE947}"/>
              </a:ext>
            </a:extLst>
          </p:cNvPr>
          <p:cNvSpPr txBox="1"/>
          <p:nvPr/>
        </p:nvSpPr>
        <p:spPr>
          <a:xfrm>
            <a:off x="2730558" y="4023018"/>
            <a:ext cx="374441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Игра « Смена дня и ночи</a:t>
            </a:r>
            <a:r>
              <a:rPr lang="ru-RU" sz="1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786797" y="398621"/>
            <a:ext cx="312265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 «Солнечное затмение»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8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44000" cy="68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F79C184-D437-4C61-9056-EFAE0D45D23B}"/>
              </a:ext>
            </a:extLst>
          </p:cNvPr>
          <p:cNvSpPr txBox="1"/>
          <p:nvPr/>
        </p:nvSpPr>
        <p:spPr>
          <a:xfrm>
            <a:off x="1979712" y="332656"/>
            <a:ext cx="4665306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Игра-викторина «Хочу все знать»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168A205-7D41-4ECA-A84A-28B157148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34" y="3983182"/>
            <a:ext cx="3804234" cy="2853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836" y="4190310"/>
            <a:ext cx="2843808" cy="2132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32264" y="4151803"/>
            <a:ext cx="2641984" cy="1981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440" y="1096773"/>
            <a:ext cx="3827155" cy="2870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84" y="813837"/>
            <a:ext cx="4312365" cy="3234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471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81750AF-2427-428E-991F-5CE77AEA5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6307"/>
            <a:ext cx="9252520" cy="75843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5E70C8D-BF9D-4D7C-BC0C-6F26CF94D2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597"/>
          <a:stretch/>
        </p:blipFill>
        <p:spPr>
          <a:xfrm>
            <a:off x="2323177" y="535548"/>
            <a:ext cx="4139952" cy="2869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358D60B-52C3-4C1F-A6FF-E5DC5955E2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929"/>
          <a:stretch/>
        </p:blipFill>
        <p:spPr>
          <a:xfrm>
            <a:off x="6428606" y="1311275"/>
            <a:ext cx="2689652" cy="1837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181FF36-2FAD-4645-850E-A1F9FCE9EC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555" y="3539175"/>
            <a:ext cx="2217171" cy="2956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338605" y="249103"/>
            <a:ext cx="8820472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выставки «Космические дали». </a:t>
            </a:r>
          </a:p>
          <a:p>
            <a:pPr lvl="0"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Ролевая игра «Экскурсия в музей» Подвижная игра «Звездные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ловишки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950" y="3878053"/>
            <a:ext cx="3037961" cy="2278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7" y="1027769"/>
            <a:ext cx="2062823" cy="2352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39" b="16323"/>
          <a:stretch/>
        </p:blipFill>
        <p:spPr>
          <a:xfrm>
            <a:off x="6032025" y="3851075"/>
            <a:ext cx="3086233" cy="2304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2877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466</Words>
  <Application>Microsoft Office PowerPoint</Application>
  <PresentationFormat>Экран (4:3)</PresentationFormat>
  <Paragraphs>89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</dc:creator>
  <cp:lastModifiedBy>BEST</cp:lastModifiedBy>
  <cp:revision>77</cp:revision>
  <dcterms:created xsi:type="dcterms:W3CDTF">2021-04-19T17:05:49Z</dcterms:created>
  <dcterms:modified xsi:type="dcterms:W3CDTF">2021-04-29T12:23:53Z</dcterms:modified>
</cp:coreProperties>
</file>